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F2F2F2"/>
          </a:solidFill>
        </a:fill>
      </a:tcStyle>
    </a:wholeTbl>
    <a:band2H>
      <a:tcTxStyle b="def" i="def"/>
      <a:tcStyle>
        <a:tcBdr/>
        <a:fill>
          <a:solidFill>
            <a:srgbClr val="F9F9F9"/>
          </a:solidFill>
        </a:fill>
      </a:tcStyle>
    </a:band2H>
    <a:firstCol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firstCol>
    <a:lastRow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lastRow>
    <a:firstRow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DCDCDC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1">
              <a:lumOff val="51466"/>
            </a:schemeClr>
          </a:solidFill>
        </a:fill>
      </a:tcStyle>
    </a:band2H>
    <a:firstCol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DDDDD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51466"/>
            </a:schemeClr>
          </a:solidFill>
        </a:fill>
      </a:tcStyle>
    </a:lastRow>
    <a:firstRow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DDDDD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1">
            <a:lumOff val="51466"/>
          </a:schemeClr>
        </a:fontRef>
        <a:schemeClr val="accent1">
          <a:lumOff val="51466"/>
        </a:schemeClr>
      </a:tcTxStyle>
      <a:tcStyle>
        <a:tcBdr>
          <a:lef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1">
                  <a:lumOff val="51466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1">
              <a:lumOff val="51466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Gill Sans MT"/>
      </a:defRPr>
    </a:lvl1pPr>
    <a:lvl2pPr indent="228600" defTabSz="457200" latinLnBrk="0">
      <a:defRPr sz="1200">
        <a:latin typeface="+mj-lt"/>
        <a:ea typeface="+mj-ea"/>
        <a:cs typeface="+mj-cs"/>
        <a:sym typeface="Gill Sans MT"/>
      </a:defRPr>
    </a:lvl2pPr>
    <a:lvl3pPr indent="457200" defTabSz="457200" latinLnBrk="0">
      <a:defRPr sz="1200">
        <a:latin typeface="+mj-lt"/>
        <a:ea typeface="+mj-ea"/>
        <a:cs typeface="+mj-cs"/>
        <a:sym typeface="Gill Sans MT"/>
      </a:defRPr>
    </a:lvl3pPr>
    <a:lvl4pPr indent="685800" defTabSz="457200" latinLnBrk="0">
      <a:defRPr sz="1200">
        <a:latin typeface="+mj-lt"/>
        <a:ea typeface="+mj-ea"/>
        <a:cs typeface="+mj-cs"/>
        <a:sym typeface="Gill Sans MT"/>
      </a:defRPr>
    </a:lvl4pPr>
    <a:lvl5pPr indent="914400" defTabSz="457200" latinLnBrk="0">
      <a:defRPr sz="1200">
        <a:latin typeface="+mj-lt"/>
        <a:ea typeface="+mj-ea"/>
        <a:cs typeface="+mj-cs"/>
        <a:sym typeface="Gill Sans MT"/>
      </a:defRPr>
    </a:lvl5pPr>
    <a:lvl6pPr indent="1143000" defTabSz="457200" latinLnBrk="0">
      <a:defRPr sz="1200">
        <a:latin typeface="+mj-lt"/>
        <a:ea typeface="+mj-ea"/>
        <a:cs typeface="+mj-cs"/>
        <a:sym typeface="Gill Sans MT"/>
      </a:defRPr>
    </a:lvl6pPr>
    <a:lvl7pPr indent="1371600" defTabSz="457200" latinLnBrk="0">
      <a:defRPr sz="1200">
        <a:latin typeface="+mj-lt"/>
        <a:ea typeface="+mj-ea"/>
        <a:cs typeface="+mj-cs"/>
        <a:sym typeface="Gill Sans MT"/>
      </a:defRPr>
    </a:lvl7pPr>
    <a:lvl8pPr indent="1600200" defTabSz="457200" latinLnBrk="0">
      <a:defRPr sz="1200">
        <a:latin typeface="+mj-lt"/>
        <a:ea typeface="+mj-ea"/>
        <a:cs typeface="+mj-cs"/>
        <a:sym typeface="Gill Sans MT"/>
      </a:defRPr>
    </a:lvl8pPr>
    <a:lvl9pPr indent="1828800" defTabSz="457200" latinLnBrk="0">
      <a:defRPr sz="1200">
        <a:latin typeface="+mj-lt"/>
        <a:ea typeface="+mj-ea"/>
        <a:cs typeface="+mj-cs"/>
        <a:sym typeface="Gill Sans MT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슬라이드">
    <p:bg>
      <p:bgPr>
        <a:solidFill>
          <a:srgbClr val="DDDD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calloped circleFreeform 6"/>
          <p:cNvSpPr/>
          <p:nvPr/>
        </p:nvSpPr>
        <p:spPr>
          <a:xfrm>
            <a:off x="3557015" y="630936"/>
            <a:ext cx="5235576" cy="5229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11010" y="20"/>
                </a:lnTo>
                <a:lnTo>
                  <a:pt x="11213" y="72"/>
                </a:lnTo>
                <a:lnTo>
                  <a:pt x="11409" y="151"/>
                </a:lnTo>
                <a:lnTo>
                  <a:pt x="11612" y="249"/>
                </a:lnTo>
                <a:lnTo>
                  <a:pt x="11802" y="361"/>
                </a:lnTo>
                <a:lnTo>
                  <a:pt x="11999" y="479"/>
                </a:lnTo>
                <a:lnTo>
                  <a:pt x="12392" y="689"/>
                </a:lnTo>
                <a:lnTo>
                  <a:pt x="12581" y="767"/>
                </a:lnTo>
                <a:lnTo>
                  <a:pt x="12791" y="820"/>
                </a:lnTo>
                <a:lnTo>
                  <a:pt x="12994" y="846"/>
                </a:lnTo>
                <a:lnTo>
                  <a:pt x="13210" y="846"/>
                </a:lnTo>
                <a:lnTo>
                  <a:pt x="13433" y="833"/>
                </a:lnTo>
                <a:lnTo>
                  <a:pt x="13656" y="807"/>
                </a:lnTo>
                <a:lnTo>
                  <a:pt x="13878" y="774"/>
                </a:lnTo>
                <a:lnTo>
                  <a:pt x="14101" y="748"/>
                </a:lnTo>
                <a:lnTo>
                  <a:pt x="14324" y="728"/>
                </a:lnTo>
                <a:lnTo>
                  <a:pt x="14533" y="734"/>
                </a:lnTo>
                <a:lnTo>
                  <a:pt x="14736" y="761"/>
                </a:lnTo>
                <a:lnTo>
                  <a:pt x="14933" y="820"/>
                </a:lnTo>
                <a:lnTo>
                  <a:pt x="15096" y="905"/>
                </a:lnTo>
                <a:lnTo>
                  <a:pt x="15254" y="1016"/>
                </a:lnTo>
                <a:lnTo>
                  <a:pt x="15391" y="1148"/>
                </a:lnTo>
                <a:lnTo>
                  <a:pt x="15529" y="1298"/>
                </a:lnTo>
                <a:lnTo>
                  <a:pt x="15653" y="1456"/>
                </a:lnTo>
                <a:lnTo>
                  <a:pt x="15902" y="1784"/>
                </a:lnTo>
                <a:lnTo>
                  <a:pt x="16026" y="1941"/>
                </a:lnTo>
                <a:lnTo>
                  <a:pt x="16157" y="2092"/>
                </a:lnTo>
                <a:lnTo>
                  <a:pt x="16308" y="2223"/>
                </a:lnTo>
                <a:lnTo>
                  <a:pt x="16452" y="2341"/>
                </a:lnTo>
                <a:lnTo>
                  <a:pt x="16616" y="2433"/>
                </a:lnTo>
                <a:lnTo>
                  <a:pt x="16793" y="2511"/>
                </a:lnTo>
                <a:lnTo>
                  <a:pt x="16983" y="2577"/>
                </a:lnTo>
                <a:lnTo>
                  <a:pt x="17179" y="2636"/>
                </a:lnTo>
                <a:lnTo>
                  <a:pt x="17376" y="2689"/>
                </a:lnTo>
                <a:lnTo>
                  <a:pt x="17579" y="2741"/>
                </a:lnTo>
                <a:lnTo>
                  <a:pt x="17769" y="2800"/>
                </a:lnTo>
                <a:lnTo>
                  <a:pt x="17959" y="2866"/>
                </a:lnTo>
                <a:lnTo>
                  <a:pt x="18135" y="2944"/>
                </a:lnTo>
                <a:lnTo>
                  <a:pt x="18293" y="3043"/>
                </a:lnTo>
                <a:lnTo>
                  <a:pt x="18437" y="3161"/>
                </a:lnTo>
                <a:lnTo>
                  <a:pt x="18555" y="3305"/>
                </a:lnTo>
                <a:lnTo>
                  <a:pt x="18653" y="3462"/>
                </a:lnTo>
                <a:lnTo>
                  <a:pt x="18731" y="3639"/>
                </a:lnTo>
                <a:lnTo>
                  <a:pt x="18797" y="3830"/>
                </a:lnTo>
                <a:lnTo>
                  <a:pt x="18856" y="4020"/>
                </a:lnTo>
                <a:lnTo>
                  <a:pt x="18908" y="4223"/>
                </a:lnTo>
                <a:lnTo>
                  <a:pt x="18961" y="4420"/>
                </a:lnTo>
                <a:lnTo>
                  <a:pt x="19020" y="4616"/>
                </a:lnTo>
                <a:lnTo>
                  <a:pt x="19085" y="4807"/>
                </a:lnTo>
                <a:lnTo>
                  <a:pt x="19164" y="4984"/>
                </a:lnTo>
                <a:lnTo>
                  <a:pt x="19255" y="5148"/>
                </a:lnTo>
                <a:lnTo>
                  <a:pt x="19373" y="5292"/>
                </a:lnTo>
                <a:lnTo>
                  <a:pt x="19504" y="5443"/>
                </a:lnTo>
                <a:lnTo>
                  <a:pt x="19655" y="5574"/>
                </a:lnTo>
                <a:lnTo>
                  <a:pt x="19812" y="5698"/>
                </a:lnTo>
                <a:lnTo>
                  <a:pt x="19982" y="5823"/>
                </a:lnTo>
                <a:lnTo>
                  <a:pt x="20146" y="5948"/>
                </a:lnTo>
                <a:lnTo>
                  <a:pt x="20303" y="6072"/>
                </a:lnTo>
                <a:lnTo>
                  <a:pt x="20454" y="6210"/>
                </a:lnTo>
                <a:lnTo>
                  <a:pt x="20585" y="6348"/>
                </a:lnTo>
                <a:lnTo>
                  <a:pt x="20696" y="6505"/>
                </a:lnTo>
                <a:lnTo>
                  <a:pt x="20781" y="6669"/>
                </a:lnTo>
                <a:lnTo>
                  <a:pt x="20840" y="6866"/>
                </a:lnTo>
                <a:lnTo>
                  <a:pt x="20866" y="7069"/>
                </a:lnTo>
                <a:lnTo>
                  <a:pt x="20873" y="7279"/>
                </a:lnTo>
                <a:lnTo>
                  <a:pt x="20853" y="7502"/>
                </a:lnTo>
                <a:lnTo>
                  <a:pt x="20827" y="7725"/>
                </a:lnTo>
                <a:lnTo>
                  <a:pt x="20794" y="7948"/>
                </a:lnTo>
                <a:lnTo>
                  <a:pt x="20768" y="8170"/>
                </a:lnTo>
                <a:lnTo>
                  <a:pt x="20755" y="8393"/>
                </a:lnTo>
                <a:lnTo>
                  <a:pt x="20755" y="8610"/>
                </a:lnTo>
                <a:lnTo>
                  <a:pt x="20781" y="8813"/>
                </a:lnTo>
                <a:lnTo>
                  <a:pt x="20834" y="9016"/>
                </a:lnTo>
                <a:lnTo>
                  <a:pt x="20912" y="9207"/>
                </a:lnTo>
                <a:lnTo>
                  <a:pt x="21122" y="9600"/>
                </a:lnTo>
                <a:lnTo>
                  <a:pt x="21240" y="9797"/>
                </a:lnTo>
                <a:lnTo>
                  <a:pt x="21351" y="9987"/>
                </a:lnTo>
                <a:lnTo>
                  <a:pt x="21449" y="10190"/>
                </a:lnTo>
                <a:lnTo>
                  <a:pt x="21528" y="10387"/>
                </a:lnTo>
                <a:lnTo>
                  <a:pt x="21580" y="10590"/>
                </a:lnTo>
                <a:lnTo>
                  <a:pt x="21600" y="10800"/>
                </a:lnTo>
                <a:lnTo>
                  <a:pt x="21580" y="11010"/>
                </a:lnTo>
                <a:lnTo>
                  <a:pt x="21528" y="11213"/>
                </a:lnTo>
                <a:lnTo>
                  <a:pt x="21449" y="11410"/>
                </a:lnTo>
                <a:lnTo>
                  <a:pt x="21351" y="11613"/>
                </a:lnTo>
                <a:lnTo>
                  <a:pt x="21240" y="11803"/>
                </a:lnTo>
                <a:lnTo>
                  <a:pt x="21122" y="12000"/>
                </a:lnTo>
                <a:lnTo>
                  <a:pt x="20912" y="12393"/>
                </a:lnTo>
                <a:lnTo>
                  <a:pt x="20834" y="12584"/>
                </a:lnTo>
                <a:lnTo>
                  <a:pt x="20781" y="12787"/>
                </a:lnTo>
                <a:lnTo>
                  <a:pt x="20755" y="12990"/>
                </a:lnTo>
                <a:lnTo>
                  <a:pt x="20755" y="13207"/>
                </a:lnTo>
                <a:lnTo>
                  <a:pt x="20768" y="13430"/>
                </a:lnTo>
                <a:lnTo>
                  <a:pt x="20794" y="13652"/>
                </a:lnTo>
                <a:lnTo>
                  <a:pt x="20827" y="13875"/>
                </a:lnTo>
                <a:lnTo>
                  <a:pt x="20853" y="14098"/>
                </a:lnTo>
                <a:lnTo>
                  <a:pt x="20873" y="14321"/>
                </a:lnTo>
                <a:lnTo>
                  <a:pt x="20866" y="14531"/>
                </a:lnTo>
                <a:lnTo>
                  <a:pt x="20840" y="14734"/>
                </a:lnTo>
                <a:lnTo>
                  <a:pt x="20781" y="14931"/>
                </a:lnTo>
                <a:lnTo>
                  <a:pt x="20696" y="15095"/>
                </a:lnTo>
                <a:lnTo>
                  <a:pt x="20585" y="15252"/>
                </a:lnTo>
                <a:lnTo>
                  <a:pt x="20454" y="15390"/>
                </a:lnTo>
                <a:lnTo>
                  <a:pt x="20303" y="15528"/>
                </a:lnTo>
                <a:lnTo>
                  <a:pt x="20146" y="15652"/>
                </a:lnTo>
                <a:lnTo>
                  <a:pt x="19982" y="15777"/>
                </a:lnTo>
                <a:lnTo>
                  <a:pt x="19812" y="15902"/>
                </a:lnTo>
                <a:lnTo>
                  <a:pt x="19655" y="16026"/>
                </a:lnTo>
                <a:lnTo>
                  <a:pt x="19504" y="16157"/>
                </a:lnTo>
                <a:lnTo>
                  <a:pt x="19373" y="16308"/>
                </a:lnTo>
                <a:lnTo>
                  <a:pt x="19255" y="16452"/>
                </a:lnTo>
                <a:lnTo>
                  <a:pt x="19164" y="16616"/>
                </a:lnTo>
                <a:lnTo>
                  <a:pt x="19085" y="16793"/>
                </a:lnTo>
                <a:lnTo>
                  <a:pt x="19020" y="16984"/>
                </a:lnTo>
                <a:lnTo>
                  <a:pt x="18961" y="17180"/>
                </a:lnTo>
                <a:lnTo>
                  <a:pt x="18908" y="17377"/>
                </a:lnTo>
                <a:lnTo>
                  <a:pt x="18856" y="17580"/>
                </a:lnTo>
                <a:lnTo>
                  <a:pt x="18797" y="17770"/>
                </a:lnTo>
                <a:lnTo>
                  <a:pt x="18731" y="17961"/>
                </a:lnTo>
                <a:lnTo>
                  <a:pt x="18653" y="18138"/>
                </a:lnTo>
                <a:lnTo>
                  <a:pt x="18555" y="18295"/>
                </a:lnTo>
                <a:lnTo>
                  <a:pt x="18437" y="18439"/>
                </a:lnTo>
                <a:lnTo>
                  <a:pt x="18293" y="18557"/>
                </a:lnTo>
                <a:lnTo>
                  <a:pt x="18135" y="18656"/>
                </a:lnTo>
                <a:lnTo>
                  <a:pt x="17959" y="18734"/>
                </a:lnTo>
                <a:lnTo>
                  <a:pt x="17769" y="18800"/>
                </a:lnTo>
                <a:lnTo>
                  <a:pt x="17579" y="18859"/>
                </a:lnTo>
                <a:lnTo>
                  <a:pt x="17376" y="18911"/>
                </a:lnTo>
                <a:lnTo>
                  <a:pt x="17179" y="18964"/>
                </a:lnTo>
                <a:lnTo>
                  <a:pt x="16983" y="19023"/>
                </a:lnTo>
                <a:lnTo>
                  <a:pt x="16793" y="19089"/>
                </a:lnTo>
                <a:lnTo>
                  <a:pt x="16616" y="19167"/>
                </a:lnTo>
                <a:lnTo>
                  <a:pt x="16452" y="19259"/>
                </a:lnTo>
                <a:lnTo>
                  <a:pt x="16308" y="19377"/>
                </a:lnTo>
                <a:lnTo>
                  <a:pt x="16157" y="19508"/>
                </a:lnTo>
                <a:lnTo>
                  <a:pt x="16026" y="19659"/>
                </a:lnTo>
                <a:lnTo>
                  <a:pt x="15902" y="19816"/>
                </a:lnTo>
                <a:lnTo>
                  <a:pt x="15653" y="20144"/>
                </a:lnTo>
                <a:lnTo>
                  <a:pt x="15529" y="20302"/>
                </a:lnTo>
                <a:lnTo>
                  <a:pt x="15391" y="20452"/>
                </a:lnTo>
                <a:lnTo>
                  <a:pt x="15254" y="20584"/>
                </a:lnTo>
                <a:lnTo>
                  <a:pt x="15096" y="20695"/>
                </a:lnTo>
                <a:lnTo>
                  <a:pt x="14933" y="20780"/>
                </a:lnTo>
                <a:lnTo>
                  <a:pt x="14736" y="20839"/>
                </a:lnTo>
                <a:lnTo>
                  <a:pt x="14533" y="20866"/>
                </a:lnTo>
                <a:lnTo>
                  <a:pt x="14324" y="20872"/>
                </a:lnTo>
                <a:lnTo>
                  <a:pt x="14101" y="20852"/>
                </a:lnTo>
                <a:lnTo>
                  <a:pt x="13878" y="20826"/>
                </a:lnTo>
                <a:lnTo>
                  <a:pt x="13656" y="20793"/>
                </a:lnTo>
                <a:lnTo>
                  <a:pt x="13433" y="20767"/>
                </a:lnTo>
                <a:lnTo>
                  <a:pt x="13210" y="20754"/>
                </a:lnTo>
                <a:lnTo>
                  <a:pt x="12994" y="20754"/>
                </a:lnTo>
                <a:lnTo>
                  <a:pt x="12791" y="20780"/>
                </a:lnTo>
                <a:lnTo>
                  <a:pt x="12581" y="20833"/>
                </a:lnTo>
                <a:lnTo>
                  <a:pt x="12392" y="20911"/>
                </a:lnTo>
                <a:lnTo>
                  <a:pt x="11999" y="21121"/>
                </a:lnTo>
                <a:lnTo>
                  <a:pt x="11802" y="21239"/>
                </a:lnTo>
                <a:lnTo>
                  <a:pt x="11612" y="21351"/>
                </a:lnTo>
                <a:lnTo>
                  <a:pt x="11409" y="21449"/>
                </a:lnTo>
                <a:lnTo>
                  <a:pt x="11213" y="21528"/>
                </a:lnTo>
                <a:lnTo>
                  <a:pt x="11010" y="21580"/>
                </a:lnTo>
                <a:lnTo>
                  <a:pt x="10800" y="21600"/>
                </a:lnTo>
                <a:lnTo>
                  <a:pt x="10590" y="21580"/>
                </a:lnTo>
                <a:lnTo>
                  <a:pt x="10387" y="21528"/>
                </a:lnTo>
                <a:lnTo>
                  <a:pt x="10191" y="21449"/>
                </a:lnTo>
                <a:lnTo>
                  <a:pt x="9988" y="21351"/>
                </a:lnTo>
                <a:lnTo>
                  <a:pt x="9798" y="21239"/>
                </a:lnTo>
                <a:lnTo>
                  <a:pt x="9601" y="21121"/>
                </a:lnTo>
                <a:lnTo>
                  <a:pt x="9208" y="20911"/>
                </a:lnTo>
                <a:lnTo>
                  <a:pt x="9012" y="20833"/>
                </a:lnTo>
                <a:lnTo>
                  <a:pt x="8809" y="20780"/>
                </a:lnTo>
                <a:lnTo>
                  <a:pt x="8606" y="20754"/>
                </a:lnTo>
                <a:lnTo>
                  <a:pt x="8390" y="20754"/>
                </a:lnTo>
                <a:lnTo>
                  <a:pt x="8167" y="20767"/>
                </a:lnTo>
                <a:lnTo>
                  <a:pt x="7944" y="20793"/>
                </a:lnTo>
                <a:lnTo>
                  <a:pt x="7722" y="20826"/>
                </a:lnTo>
                <a:lnTo>
                  <a:pt x="7499" y="20852"/>
                </a:lnTo>
                <a:lnTo>
                  <a:pt x="7276" y="20872"/>
                </a:lnTo>
                <a:lnTo>
                  <a:pt x="7067" y="20866"/>
                </a:lnTo>
                <a:lnTo>
                  <a:pt x="6864" y="20839"/>
                </a:lnTo>
                <a:lnTo>
                  <a:pt x="6667" y="20780"/>
                </a:lnTo>
                <a:lnTo>
                  <a:pt x="6504" y="20695"/>
                </a:lnTo>
                <a:lnTo>
                  <a:pt x="6346" y="20584"/>
                </a:lnTo>
                <a:lnTo>
                  <a:pt x="6209" y="20452"/>
                </a:lnTo>
                <a:lnTo>
                  <a:pt x="6071" y="20302"/>
                </a:lnTo>
                <a:lnTo>
                  <a:pt x="5947" y="20144"/>
                </a:lnTo>
                <a:lnTo>
                  <a:pt x="5698" y="19816"/>
                </a:lnTo>
                <a:lnTo>
                  <a:pt x="5574" y="19659"/>
                </a:lnTo>
                <a:lnTo>
                  <a:pt x="5443" y="19508"/>
                </a:lnTo>
                <a:lnTo>
                  <a:pt x="5292" y="19377"/>
                </a:lnTo>
                <a:lnTo>
                  <a:pt x="5148" y="19259"/>
                </a:lnTo>
                <a:lnTo>
                  <a:pt x="4984" y="19167"/>
                </a:lnTo>
                <a:lnTo>
                  <a:pt x="4807" y="19089"/>
                </a:lnTo>
                <a:lnTo>
                  <a:pt x="4617" y="19023"/>
                </a:lnTo>
                <a:lnTo>
                  <a:pt x="4421" y="18964"/>
                </a:lnTo>
                <a:lnTo>
                  <a:pt x="4224" y="18911"/>
                </a:lnTo>
                <a:lnTo>
                  <a:pt x="4021" y="18859"/>
                </a:lnTo>
                <a:lnTo>
                  <a:pt x="3831" y="18800"/>
                </a:lnTo>
                <a:lnTo>
                  <a:pt x="3641" y="18734"/>
                </a:lnTo>
                <a:lnTo>
                  <a:pt x="3465" y="18656"/>
                </a:lnTo>
                <a:lnTo>
                  <a:pt x="3307" y="18557"/>
                </a:lnTo>
                <a:lnTo>
                  <a:pt x="3163" y="18439"/>
                </a:lnTo>
                <a:lnTo>
                  <a:pt x="3045" y="18295"/>
                </a:lnTo>
                <a:lnTo>
                  <a:pt x="2947" y="18138"/>
                </a:lnTo>
                <a:lnTo>
                  <a:pt x="2869" y="17961"/>
                </a:lnTo>
                <a:lnTo>
                  <a:pt x="2803" y="17770"/>
                </a:lnTo>
                <a:lnTo>
                  <a:pt x="2744" y="17580"/>
                </a:lnTo>
                <a:lnTo>
                  <a:pt x="2692" y="17377"/>
                </a:lnTo>
                <a:lnTo>
                  <a:pt x="2639" y="17180"/>
                </a:lnTo>
                <a:lnTo>
                  <a:pt x="2580" y="16984"/>
                </a:lnTo>
                <a:lnTo>
                  <a:pt x="2515" y="16793"/>
                </a:lnTo>
                <a:lnTo>
                  <a:pt x="2436" y="16616"/>
                </a:lnTo>
                <a:lnTo>
                  <a:pt x="2345" y="16452"/>
                </a:lnTo>
                <a:lnTo>
                  <a:pt x="2227" y="16308"/>
                </a:lnTo>
                <a:lnTo>
                  <a:pt x="2096" y="16157"/>
                </a:lnTo>
                <a:lnTo>
                  <a:pt x="1945" y="16026"/>
                </a:lnTo>
                <a:lnTo>
                  <a:pt x="1454" y="15652"/>
                </a:lnTo>
                <a:lnTo>
                  <a:pt x="1297" y="15528"/>
                </a:lnTo>
                <a:lnTo>
                  <a:pt x="1146" y="15390"/>
                </a:lnTo>
                <a:lnTo>
                  <a:pt x="1015" y="15252"/>
                </a:lnTo>
                <a:lnTo>
                  <a:pt x="904" y="15095"/>
                </a:lnTo>
                <a:lnTo>
                  <a:pt x="819" y="14931"/>
                </a:lnTo>
                <a:lnTo>
                  <a:pt x="760" y="14734"/>
                </a:lnTo>
                <a:lnTo>
                  <a:pt x="734" y="14531"/>
                </a:lnTo>
                <a:lnTo>
                  <a:pt x="727" y="14321"/>
                </a:lnTo>
                <a:lnTo>
                  <a:pt x="747" y="14098"/>
                </a:lnTo>
                <a:lnTo>
                  <a:pt x="773" y="13875"/>
                </a:lnTo>
                <a:lnTo>
                  <a:pt x="806" y="13652"/>
                </a:lnTo>
                <a:lnTo>
                  <a:pt x="832" y="13430"/>
                </a:lnTo>
                <a:lnTo>
                  <a:pt x="845" y="13207"/>
                </a:lnTo>
                <a:lnTo>
                  <a:pt x="845" y="12990"/>
                </a:lnTo>
                <a:lnTo>
                  <a:pt x="819" y="12787"/>
                </a:lnTo>
                <a:lnTo>
                  <a:pt x="766" y="12584"/>
                </a:lnTo>
                <a:lnTo>
                  <a:pt x="688" y="12393"/>
                </a:lnTo>
                <a:lnTo>
                  <a:pt x="589" y="12197"/>
                </a:lnTo>
                <a:lnTo>
                  <a:pt x="478" y="12000"/>
                </a:lnTo>
                <a:lnTo>
                  <a:pt x="360" y="11803"/>
                </a:lnTo>
                <a:lnTo>
                  <a:pt x="249" y="11613"/>
                </a:lnTo>
                <a:lnTo>
                  <a:pt x="151" y="11410"/>
                </a:lnTo>
                <a:lnTo>
                  <a:pt x="72" y="11213"/>
                </a:lnTo>
                <a:lnTo>
                  <a:pt x="20" y="11010"/>
                </a:lnTo>
                <a:lnTo>
                  <a:pt x="0" y="10800"/>
                </a:lnTo>
                <a:lnTo>
                  <a:pt x="20" y="10590"/>
                </a:lnTo>
                <a:lnTo>
                  <a:pt x="72" y="10387"/>
                </a:lnTo>
                <a:lnTo>
                  <a:pt x="151" y="10190"/>
                </a:lnTo>
                <a:lnTo>
                  <a:pt x="249" y="9987"/>
                </a:lnTo>
                <a:lnTo>
                  <a:pt x="360" y="9797"/>
                </a:lnTo>
                <a:lnTo>
                  <a:pt x="478" y="9600"/>
                </a:lnTo>
                <a:lnTo>
                  <a:pt x="589" y="9403"/>
                </a:lnTo>
                <a:lnTo>
                  <a:pt x="688" y="9207"/>
                </a:lnTo>
                <a:lnTo>
                  <a:pt x="766" y="9016"/>
                </a:lnTo>
                <a:lnTo>
                  <a:pt x="819" y="8813"/>
                </a:lnTo>
                <a:lnTo>
                  <a:pt x="845" y="8610"/>
                </a:lnTo>
                <a:lnTo>
                  <a:pt x="845" y="8393"/>
                </a:lnTo>
                <a:lnTo>
                  <a:pt x="832" y="8170"/>
                </a:lnTo>
                <a:lnTo>
                  <a:pt x="806" y="7948"/>
                </a:lnTo>
                <a:lnTo>
                  <a:pt x="773" y="7725"/>
                </a:lnTo>
                <a:lnTo>
                  <a:pt x="747" y="7502"/>
                </a:lnTo>
                <a:lnTo>
                  <a:pt x="727" y="7279"/>
                </a:lnTo>
                <a:lnTo>
                  <a:pt x="734" y="7069"/>
                </a:lnTo>
                <a:lnTo>
                  <a:pt x="760" y="6866"/>
                </a:lnTo>
                <a:lnTo>
                  <a:pt x="819" y="6669"/>
                </a:lnTo>
                <a:lnTo>
                  <a:pt x="904" y="6505"/>
                </a:lnTo>
                <a:lnTo>
                  <a:pt x="1015" y="6348"/>
                </a:lnTo>
                <a:lnTo>
                  <a:pt x="1146" y="6210"/>
                </a:lnTo>
                <a:lnTo>
                  <a:pt x="1297" y="6072"/>
                </a:lnTo>
                <a:lnTo>
                  <a:pt x="1454" y="5948"/>
                </a:lnTo>
                <a:lnTo>
                  <a:pt x="1945" y="5574"/>
                </a:lnTo>
                <a:lnTo>
                  <a:pt x="2096" y="5443"/>
                </a:lnTo>
                <a:lnTo>
                  <a:pt x="2227" y="5292"/>
                </a:lnTo>
                <a:lnTo>
                  <a:pt x="2345" y="5148"/>
                </a:lnTo>
                <a:lnTo>
                  <a:pt x="2436" y="4984"/>
                </a:lnTo>
                <a:lnTo>
                  <a:pt x="2515" y="4807"/>
                </a:lnTo>
                <a:lnTo>
                  <a:pt x="2580" y="4616"/>
                </a:lnTo>
                <a:lnTo>
                  <a:pt x="2639" y="4420"/>
                </a:lnTo>
                <a:lnTo>
                  <a:pt x="2692" y="4223"/>
                </a:lnTo>
                <a:lnTo>
                  <a:pt x="2744" y="4020"/>
                </a:lnTo>
                <a:lnTo>
                  <a:pt x="2803" y="3830"/>
                </a:lnTo>
                <a:lnTo>
                  <a:pt x="2869" y="3639"/>
                </a:lnTo>
                <a:lnTo>
                  <a:pt x="2947" y="3462"/>
                </a:lnTo>
                <a:lnTo>
                  <a:pt x="3045" y="3305"/>
                </a:lnTo>
                <a:lnTo>
                  <a:pt x="3163" y="3161"/>
                </a:lnTo>
                <a:lnTo>
                  <a:pt x="3307" y="3043"/>
                </a:lnTo>
                <a:lnTo>
                  <a:pt x="3465" y="2944"/>
                </a:lnTo>
                <a:lnTo>
                  <a:pt x="3641" y="2866"/>
                </a:lnTo>
                <a:lnTo>
                  <a:pt x="3831" y="2800"/>
                </a:lnTo>
                <a:lnTo>
                  <a:pt x="4021" y="2741"/>
                </a:lnTo>
                <a:lnTo>
                  <a:pt x="4224" y="2689"/>
                </a:lnTo>
                <a:lnTo>
                  <a:pt x="4421" y="2636"/>
                </a:lnTo>
                <a:lnTo>
                  <a:pt x="4617" y="2577"/>
                </a:lnTo>
                <a:lnTo>
                  <a:pt x="4807" y="2511"/>
                </a:lnTo>
                <a:lnTo>
                  <a:pt x="4984" y="2433"/>
                </a:lnTo>
                <a:lnTo>
                  <a:pt x="5148" y="2341"/>
                </a:lnTo>
                <a:lnTo>
                  <a:pt x="5292" y="2223"/>
                </a:lnTo>
                <a:lnTo>
                  <a:pt x="5443" y="2092"/>
                </a:lnTo>
                <a:lnTo>
                  <a:pt x="5574" y="1941"/>
                </a:lnTo>
                <a:lnTo>
                  <a:pt x="5698" y="1784"/>
                </a:lnTo>
                <a:lnTo>
                  <a:pt x="5947" y="1456"/>
                </a:lnTo>
                <a:lnTo>
                  <a:pt x="6071" y="1298"/>
                </a:lnTo>
                <a:lnTo>
                  <a:pt x="6209" y="1148"/>
                </a:lnTo>
                <a:lnTo>
                  <a:pt x="6346" y="1016"/>
                </a:lnTo>
                <a:lnTo>
                  <a:pt x="6504" y="905"/>
                </a:lnTo>
                <a:lnTo>
                  <a:pt x="6667" y="820"/>
                </a:lnTo>
                <a:lnTo>
                  <a:pt x="6864" y="761"/>
                </a:lnTo>
                <a:lnTo>
                  <a:pt x="7067" y="734"/>
                </a:lnTo>
                <a:lnTo>
                  <a:pt x="7276" y="728"/>
                </a:lnTo>
                <a:lnTo>
                  <a:pt x="7499" y="748"/>
                </a:lnTo>
                <a:lnTo>
                  <a:pt x="7722" y="774"/>
                </a:lnTo>
                <a:lnTo>
                  <a:pt x="7944" y="807"/>
                </a:lnTo>
                <a:lnTo>
                  <a:pt x="8167" y="833"/>
                </a:lnTo>
                <a:lnTo>
                  <a:pt x="8390" y="846"/>
                </a:lnTo>
                <a:lnTo>
                  <a:pt x="8606" y="846"/>
                </a:lnTo>
                <a:lnTo>
                  <a:pt x="8809" y="820"/>
                </a:lnTo>
                <a:lnTo>
                  <a:pt x="9012" y="767"/>
                </a:lnTo>
                <a:lnTo>
                  <a:pt x="9208" y="689"/>
                </a:lnTo>
                <a:lnTo>
                  <a:pt x="9601" y="479"/>
                </a:lnTo>
                <a:lnTo>
                  <a:pt x="9798" y="361"/>
                </a:lnTo>
                <a:lnTo>
                  <a:pt x="9988" y="249"/>
                </a:lnTo>
                <a:lnTo>
                  <a:pt x="10191" y="151"/>
                </a:lnTo>
                <a:lnTo>
                  <a:pt x="10387" y="72"/>
                </a:lnTo>
                <a:lnTo>
                  <a:pt x="10590" y="20"/>
                </a:lnTo>
                <a:lnTo>
                  <a:pt x="10800" y="0"/>
                </a:lnTo>
                <a:close/>
              </a:path>
            </a:pathLst>
          </a:custGeom>
          <a:solidFill>
            <a:srgbClr val="F8F8F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" name="제목 텍스트"/>
          <p:cNvSpPr txBox="1"/>
          <p:nvPr>
            <p:ph type="title"/>
          </p:nvPr>
        </p:nvSpPr>
        <p:spPr>
          <a:xfrm>
            <a:off x="1078523" y="1098387"/>
            <a:ext cx="10318419" cy="4394989"/>
          </a:xfrm>
          <a:prstGeom prst="rect">
            <a:avLst/>
          </a:prstGeom>
        </p:spPr>
        <p:txBody>
          <a:bodyPr anchor="ctr"/>
          <a:lstStyle>
            <a:lvl1pPr algn="ctr">
              <a:defRPr spc="800" sz="10000"/>
            </a:lvl1pPr>
          </a:lstStyle>
          <a:p>
            <a:pPr/>
            <a:r>
              <a:t>제목 텍스트</a:t>
            </a:r>
          </a:p>
        </p:txBody>
      </p:sp>
      <p:sp>
        <p:nvSpPr>
          <p:cNvPr id="15" name="본문 첫 번째 줄…"/>
          <p:cNvSpPr txBox="1"/>
          <p:nvPr>
            <p:ph type="body" sz="quarter" idx="1"/>
          </p:nvPr>
        </p:nvSpPr>
        <p:spPr>
          <a:xfrm>
            <a:off x="2215045" y="5979195"/>
            <a:ext cx="8045374" cy="7422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000000"/>
                </a:solidFill>
              </a:defRPr>
            </a:lvl1pPr>
            <a:lvl2pPr marL="0" indent="45720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000000"/>
                </a:solidFill>
              </a:defRPr>
            </a:lvl2pPr>
            <a:lvl3pPr marL="0" indent="91440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000000"/>
                </a:solidFill>
              </a:defRPr>
            </a:lvl3pPr>
            <a:lvl4pPr marL="0" indent="137160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000000"/>
                </a:solidFill>
              </a:defRPr>
            </a:lvl4pPr>
            <a:lvl5pPr marL="0" indent="1828800" algn="ctr">
              <a:lnSpc>
                <a:spcPct val="100000"/>
              </a:lnSpc>
              <a:buClrTx/>
              <a:buSzTx/>
              <a:buFontTx/>
              <a:buNone/>
              <a:defRPr b="1" cap="all" spc="400">
                <a:solidFill>
                  <a:srgbClr val="000000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" name="left edge borderRectangle 12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" name="슬라이드 번호"/>
          <p:cNvSpPr txBox="1"/>
          <p:nvPr>
            <p:ph type="sldNum" sz="quarter" idx="2"/>
          </p:nvPr>
        </p:nvSpPr>
        <p:spPr>
          <a:xfrm>
            <a:off x="11123285" y="6413957"/>
            <a:ext cx="273656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F6F6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4" name="본문 첫 번째 줄…"/>
          <p:cNvSpPr txBox="1"/>
          <p:nvPr>
            <p:ph type="body" idx="1"/>
          </p:nvPr>
        </p:nvSpPr>
        <p:spPr>
          <a:xfrm>
            <a:off x="1251677" y="2286000"/>
            <a:ext cx="10178324" cy="359359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제목 텍스트"/>
          <p:cNvSpPr txBox="1"/>
          <p:nvPr>
            <p:ph type="title"/>
          </p:nvPr>
        </p:nvSpPr>
        <p:spPr>
          <a:xfrm>
            <a:off x="10066321" y="382386"/>
            <a:ext cx="1492133" cy="5600404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13" name="본문 첫 번째 줄…"/>
          <p:cNvSpPr txBox="1"/>
          <p:nvPr>
            <p:ph type="body" idx="1"/>
          </p:nvPr>
        </p:nvSpPr>
        <p:spPr>
          <a:xfrm>
            <a:off x="1257300" y="382384"/>
            <a:ext cx="8392585" cy="5600407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슬라이드">
    <p:bg>
      <p:bgPr>
        <a:solidFill>
          <a:schemeClr val="accent1">
            <a:lumOff val="5146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cap="none" spc="0" sz="6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2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3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5" name="본문 첫 번째 줄…"/>
          <p:cNvSpPr txBox="1"/>
          <p:nvPr>
            <p:ph type="body" idx="1"/>
          </p:nvPr>
        </p:nvSpPr>
        <p:spPr>
          <a:xfrm>
            <a:off x="1251677" y="2286000"/>
            <a:ext cx="10178324" cy="359359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텍스트"/>
          <p:cNvSpPr txBox="1"/>
          <p:nvPr>
            <p:ph type="title"/>
          </p:nvPr>
        </p:nvSpPr>
        <p:spPr>
          <a:xfrm>
            <a:off x="3242928" y="1073888"/>
            <a:ext cx="8187072" cy="4064628"/>
          </a:xfrm>
          <a:prstGeom prst="rect">
            <a:avLst/>
          </a:prstGeom>
        </p:spPr>
        <p:txBody>
          <a:bodyPr anchor="b"/>
          <a:lstStyle>
            <a:lvl1pPr>
              <a:defRPr spc="800" sz="8400">
                <a:solidFill>
                  <a:srgbClr val="F8F8F8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34" name="본문 첫 번째 줄…"/>
          <p:cNvSpPr txBox="1"/>
          <p:nvPr>
            <p:ph type="body" sz="quarter" idx="1"/>
          </p:nvPr>
        </p:nvSpPr>
        <p:spPr>
          <a:xfrm>
            <a:off x="3242929" y="5159781"/>
            <a:ext cx="7017489" cy="9511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cap="all" spc="400">
                <a:solidFill>
                  <a:srgbClr val="DDDDDD"/>
                </a:solidFill>
                <a:latin typeface="Chalkduster"/>
                <a:ea typeface="Chalkduster"/>
                <a:cs typeface="Chalkduster"/>
                <a:sym typeface="Chalkduster"/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cap="all" spc="400">
                <a:solidFill>
                  <a:srgbClr val="DDDDDD"/>
                </a:solidFill>
                <a:latin typeface="Chalkduster"/>
                <a:ea typeface="Chalkduster"/>
                <a:cs typeface="Chalkduster"/>
                <a:sym typeface="Chalkduster"/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cap="all" spc="400">
                <a:solidFill>
                  <a:srgbClr val="DDDDDD"/>
                </a:solidFill>
                <a:latin typeface="Chalkduster"/>
                <a:ea typeface="Chalkduster"/>
                <a:cs typeface="Chalkduster"/>
                <a:sym typeface="Chalkduster"/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cap="all" spc="400">
                <a:solidFill>
                  <a:srgbClr val="DDDDDD"/>
                </a:solidFill>
                <a:latin typeface="Chalkduster"/>
                <a:ea typeface="Chalkduster"/>
                <a:cs typeface="Chalkduster"/>
                <a:sym typeface="Chalkduster"/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cap="all" spc="400">
                <a:solidFill>
                  <a:srgbClr val="DDDDDD"/>
                </a:solidFill>
                <a:latin typeface="Chalkduster"/>
                <a:ea typeface="Chalkduster"/>
                <a:cs typeface="Chalkduster"/>
                <a:sym typeface="Chalkduster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grpSp>
        <p:nvGrpSpPr>
          <p:cNvPr id="37" name="left scallop shapeGroup 6"/>
          <p:cNvGrpSpPr/>
          <p:nvPr/>
        </p:nvGrpSpPr>
        <p:grpSpPr>
          <a:xfrm>
            <a:off x="-1" y="0"/>
            <a:ext cx="2814640" cy="6858000"/>
            <a:chOff x="0" y="0"/>
            <a:chExt cx="2814638" cy="6858000"/>
          </a:xfrm>
        </p:grpSpPr>
        <p:sp>
          <p:nvSpPr>
            <p:cNvPr id="35" name="left scallop shapeFreeform 6"/>
            <p:cNvSpPr/>
            <p:nvPr/>
          </p:nvSpPr>
          <p:spPr>
            <a:xfrm>
              <a:off x="-1" y="0"/>
              <a:ext cx="2814640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55" y="0"/>
                  </a:lnTo>
                  <a:lnTo>
                    <a:pt x="11038" y="280"/>
                  </a:lnTo>
                  <a:lnTo>
                    <a:pt x="11220" y="555"/>
                  </a:lnTo>
                  <a:lnTo>
                    <a:pt x="11427" y="825"/>
                  </a:lnTo>
                  <a:lnTo>
                    <a:pt x="11659" y="1085"/>
                  </a:lnTo>
                  <a:lnTo>
                    <a:pt x="11939" y="1330"/>
                  </a:lnTo>
                  <a:lnTo>
                    <a:pt x="12268" y="1560"/>
                  </a:lnTo>
                  <a:lnTo>
                    <a:pt x="12621" y="1755"/>
                  </a:lnTo>
                  <a:lnTo>
                    <a:pt x="13023" y="1935"/>
                  </a:lnTo>
                  <a:lnTo>
                    <a:pt x="13462" y="2110"/>
                  </a:lnTo>
                  <a:lnTo>
                    <a:pt x="13949" y="2280"/>
                  </a:lnTo>
                  <a:lnTo>
                    <a:pt x="14437" y="2435"/>
                  </a:lnTo>
                  <a:lnTo>
                    <a:pt x="14948" y="2600"/>
                  </a:lnTo>
                  <a:lnTo>
                    <a:pt x="15472" y="2755"/>
                  </a:lnTo>
                  <a:lnTo>
                    <a:pt x="16471" y="3085"/>
                  </a:lnTo>
                  <a:lnTo>
                    <a:pt x="16934" y="3255"/>
                  </a:lnTo>
                  <a:lnTo>
                    <a:pt x="17360" y="3435"/>
                  </a:lnTo>
                  <a:lnTo>
                    <a:pt x="17738" y="3625"/>
                  </a:lnTo>
                  <a:lnTo>
                    <a:pt x="18079" y="3825"/>
                  </a:lnTo>
                  <a:lnTo>
                    <a:pt x="18335" y="4040"/>
                  </a:lnTo>
                  <a:lnTo>
                    <a:pt x="18530" y="4280"/>
                  </a:lnTo>
                  <a:lnTo>
                    <a:pt x="18640" y="4535"/>
                  </a:lnTo>
                  <a:lnTo>
                    <a:pt x="18688" y="4800"/>
                  </a:lnTo>
                  <a:lnTo>
                    <a:pt x="18688" y="5065"/>
                  </a:lnTo>
                  <a:lnTo>
                    <a:pt x="18640" y="5340"/>
                  </a:lnTo>
                  <a:lnTo>
                    <a:pt x="18554" y="5625"/>
                  </a:lnTo>
                  <a:lnTo>
                    <a:pt x="18457" y="5905"/>
                  </a:lnTo>
                  <a:lnTo>
                    <a:pt x="18286" y="6465"/>
                  </a:lnTo>
                  <a:lnTo>
                    <a:pt x="18225" y="6750"/>
                  </a:lnTo>
                  <a:lnTo>
                    <a:pt x="18201" y="7025"/>
                  </a:lnTo>
                  <a:lnTo>
                    <a:pt x="18238" y="7290"/>
                  </a:lnTo>
                  <a:lnTo>
                    <a:pt x="18323" y="7555"/>
                  </a:lnTo>
                  <a:lnTo>
                    <a:pt x="18481" y="7800"/>
                  </a:lnTo>
                  <a:lnTo>
                    <a:pt x="18701" y="8050"/>
                  </a:lnTo>
                  <a:lnTo>
                    <a:pt x="18969" y="8295"/>
                  </a:lnTo>
                  <a:lnTo>
                    <a:pt x="19285" y="8540"/>
                  </a:lnTo>
                  <a:lnTo>
                    <a:pt x="19626" y="8785"/>
                  </a:lnTo>
                  <a:lnTo>
                    <a:pt x="19980" y="9035"/>
                  </a:lnTo>
                  <a:lnTo>
                    <a:pt x="20333" y="9275"/>
                  </a:lnTo>
                  <a:lnTo>
                    <a:pt x="20662" y="9525"/>
                  </a:lnTo>
                  <a:lnTo>
                    <a:pt x="20966" y="9770"/>
                  </a:lnTo>
                  <a:lnTo>
                    <a:pt x="21222" y="10030"/>
                  </a:lnTo>
                  <a:lnTo>
                    <a:pt x="21429" y="10285"/>
                  </a:lnTo>
                  <a:lnTo>
                    <a:pt x="21551" y="10540"/>
                  </a:lnTo>
                  <a:lnTo>
                    <a:pt x="21600" y="10800"/>
                  </a:lnTo>
                  <a:lnTo>
                    <a:pt x="21551" y="11060"/>
                  </a:lnTo>
                  <a:lnTo>
                    <a:pt x="21429" y="11315"/>
                  </a:lnTo>
                  <a:lnTo>
                    <a:pt x="21222" y="11570"/>
                  </a:lnTo>
                  <a:lnTo>
                    <a:pt x="20966" y="11830"/>
                  </a:lnTo>
                  <a:lnTo>
                    <a:pt x="20662" y="12075"/>
                  </a:lnTo>
                  <a:lnTo>
                    <a:pt x="20333" y="12325"/>
                  </a:lnTo>
                  <a:lnTo>
                    <a:pt x="19980" y="12565"/>
                  </a:lnTo>
                  <a:lnTo>
                    <a:pt x="19626" y="12815"/>
                  </a:lnTo>
                  <a:lnTo>
                    <a:pt x="19285" y="13060"/>
                  </a:lnTo>
                  <a:lnTo>
                    <a:pt x="18969" y="13305"/>
                  </a:lnTo>
                  <a:lnTo>
                    <a:pt x="18701" y="13550"/>
                  </a:lnTo>
                  <a:lnTo>
                    <a:pt x="18481" y="13800"/>
                  </a:lnTo>
                  <a:lnTo>
                    <a:pt x="18323" y="14045"/>
                  </a:lnTo>
                  <a:lnTo>
                    <a:pt x="18238" y="14310"/>
                  </a:lnTo>
                  <a:lnTo>
                    <a:pt x="18201" y="14575"/>
                  </a:lnTo>
                  <a:lnTo>
                    <a:pt x="18225" y="14850"/>
                  </a:lnTo>
                  <a:lnTo>
                    <a:pt x="18286" y="15135"/>
                  </a:lnTo>
                  <a:lnTo>
                    <a:pt x="18457" y="15695"/>
                  </a:lnTo>
                  <a:lnTo>
                    <a:pt x="18554" y="15975"/>
                  </a:lnTo>
                  <a:lnTo>
                    <a:pt x="18640" y="16260"/>
                  </a:lnTo>
                  <a:lnTo>
                    <a:pt x="18688" y="16535"/>
                  </a:lnTo>
                  <a:lnTo>
                    <a:pt x="18688" y="16800"/>
                  </a:lnTo>
                  <a:lnTo>
                    <a:pt x="18640" y="17065"/>
                  </a:lnTo>
                  <a:lnTo>
                    <a:pt x="18530" y="17320"/>
                  </a:lnTo>
                  <a:lnTo>
                    <a:pt x="18335" y="17560"/>
                  </a:lnTo>
                  <a:lnTo>
                    <a:pt x="18079" y="17775"/>
                  </a:lnTo>
                  <a:lnTo>
                    <a:pt x="17738" y="17975"/>
                  </a:lnTo>
                  <a:lnTo>
                    <a:pt x="17360" y="18165"/>
                  </a:lnTo>
                  <a:lnTo>
                    <a:pt x="16934" y="18345"/>
                  </a:lnTo>
                  <a:lnTo>
                    <a:pt x="16471" y="18515"/>
                  </a:lnTo>
                  <a:lnTo>
                    <a:pt x="15472" y="18845"/>
                  </a:lnTo>
                  <a:lnTo>
                    <a:pt x="14948" y="19000"/>
                  </a:lnTo>
                  <a:lnTo>
                    <a:pt x="14437" y="19165"/>
                  </a:lnTo>
                  <a:lnTo>
                    <a:pt x="13949" y="19320"/>
                  </a:lnTo>
                  <a:lnTo>
                    <a:pt x="13462" y="19490"/>
                  </a:lnTo>
                  <a:lnTo>
                    <a:pt x="13023" y="19665"/>
                  </a:lnTo>
                  <a:lnTo>
                    <a:pt x="12621" y="19845"/>
                  </a:lnTo>
                  <a:lnTo>
                    <a:pt x="12268" y="20040"/>
                  </a:lnTo>
                  <a:lnTo>
                    <a:pt x="11939" y="20270"/>
                  </a:lnTo>
                  <a:lnTo>
                    <a:pt x="11659" y="20515"/>
                  </a:lnTo>
                  <a:lnTo>
                    <a:pt x="11427" y="20775"/>
                  </a:lnTo>
                  <a:lnTo>
                    <a:pt x="11220" y="21045"/>
                  </a:lnTo>
                  <a:lnTo>
                    <a:pt x="11038" y="21320"/>
                  </a:lnTo>
                  <a:lnTo>
                    <a:pt x="10855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1">
                      <a:lumOff val="51466"/>
                    </a:schemeClr>
                  </a:solidFill>
                </a:defRPr>
              </a:pPr>
            </a:p>
          </p:txBody>
        </p:sp>
        <p:sp>
          <p:nvSpPr>
            <p:cNvPr id="36" name="left scallop inlineFreeform 11"/>
            <p:cNvSpPr/>
            <p:nvPr/>
          </p:nvSpPr>
          <p:spPr>
            <a:xfrm>
              <a:off x="874381" y="0"/>
              <a:ext cx="1646240" cy="685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562" y="0"/>
                  </a:lnTo>
                  <a:lnTo>
                    <a:pt x="3916" y="275"/>
                  </a:lnTo>
                  <a:lnTo>
                    <a:pt x="4249" y="550"/>
                  </a:lnTo>
                  <a:lnTo>
                    <a:pt x="4582" y="830"/>
                  </a:lnTo>
                  <a:lnTo>
                    <a:pt x="4874" y="1115"/>
                  </a:lnTo>
                  <a:lnTo>
                    <a:pt x="5228" y="1390"/>
                  </a:lnTo>
                  <a:lnTo>
                    <a:pt x="5603" y="1655"/>
                  </a:lnTo>
                  <a:lnTo>
                    <a:pt x="6082" y="1905"/>
                  </a:lnTo>
                  <a:lnTo>
                    <a:pt x="6645" y="2135"/>
                  </a:lnTo>
                  <a:lnTo>
                    <a:pt x="7269" y="2330"/>
                  </a:lnTo>
                  <a:lnTo>
                    <a:pt x="7957" y="2515"/>
                  </a:lnTo>
                  <a:lnTo>
                    <a:pt x="8748" y="2685"/>
                  </a:lnTo>
                  <a:lnTo>
                    <a:pt x="9581" y="2855"/>
                  </a:lnTo>
                  <a:lnTo>
                    <a:pt x="11331" y="3175"/>
                  </a:lnTo>
                  <a:lnTo>
                    <a:pt x="12227" y="3340"/>
                  </a:lnTo>
                  <a:lnTo>
                    <a:pt x="13081" y="3500"/>
                  </a:lnTo>
                  <a:lnTo>
                    <a:pt x="13893" y="3670"/>
                  </a:lnTo>
                  <a:lnTo>
                    <a:pt x="14643" y="3855"/>
                  </a:lnTo>
                  <a:lnTo>
                    <a:pt x="15330" y="4040"/>
                  </a:lnTo>
                  <a:lnTo>
                    <a:pt x="15893" y="4240"/>
                  </a:lnTo>
                  <a:lnTo>
                    <a:pt x="16372" y="4465"/>
                  </a:lnTo>
                  <a:lnTo>
                    <a:pt x="16663" y="4685"/>
                  </a:lnTo>
                  <a:lnTo>
                    <a:pt x="16851" y="4930"/>
                  </a:lnTo>
                  <a:lnTo>
                    <a:pt x="16934" y="5170"/>
                  </a:lnTo>
                  <a:lnTo>
                    <a:pt x="16913" y="5425"/>
                  </a:lnTo>
                  <a:lnTo>
                    <a:pt x="16830" y="5680"/>
                  </a:lnTo>
                  <a:lnTo>
                    <a:pt x="16726" y="5945"/>
                  </a:lnTo>
                  <a:lnTo>
                    <a:pt x="16580" y="6210"/>
                  </a:lnTo>
                  <a:lnTo>
                    <a:pt x="16414" y="6475"/>
                  </a:lnTo>
                  <a:lnTo>
                    <a:pt x="16289" y="6740"/>
                  </a:lnTo>
                  <a:lnTo>
                    <a:pt x="16205" y="7005"/>
                  </a:lnTo>
                  <a:lnTo>
                    <a:pt x="16143" y="7260"/>
                  </a:lnTo>
                  <a:lnTo>
                    <a:pt x="16205" y="7510"/>
                  </a:lnTo>
                  <a:lnTo>
                    <a:pt x="16330" y="7755"/>
                  </a:lnTo>
                  <a:lnTo>
                    <a:pt x="16601" y="8010"/>
                  </a:lnTo>
                  <a:lnTo>
                    <a:pt x="17018" y="8260"/>
                  </a:lnTo>
                  <a:lnTo>
                    <a:pt x="17517" y="8510"/>
                  </a:lnTo>
                  <a:lnTo>
                    <a:pt x="18080" y="8760"/>
                  </a:lnTo>
                  <a:lnTo>
                    <a:pt x="18663" y="9005"/>
                  </a:lnTo>
                  <a:lnTo>
                    <a:pt x="19288" y="9255"/>
                  </a:lnTo>
                  <a:lnTo>
                    <a:pt x="19850" y="9505"/>
                  </a:lnTo>
                  <a:lnTo>
                    <a:pt x="20413" y="9760"/>
                  </a:lnTo>
                  <a:lnTo>
                    <a:pt x="20892" y="10015"/>
                  </a:lnTo>
                  <a:lnTo>
                    <a:pt x="21267" y="10270"/>
                  </a:lnTo>
                  <a:lnTo>
                    <a:pt x="21475" y="10530"/>
                  </a:lnTo>
                  <a:lnTo>
                    <a:pt x="21600" y="10800"/>
                  </a:lnTo>
                  <a:lnTo>
                    <a:pt x="21475" y="11070"/>
                  </a:lnTo>
                  <a:lnTo>
                    <a:pt x="21267" y="11330"/>
                  </a:lnTo>
                  <a:lnTo>
                    <a:pt x="20892" y="11585"/>
                  </a:lnTo>
                  <a:lnTo>
                    <a:pt x="20413" y="11840"/>
                  </a:lnTo>
                  <a:lnTo>
                    <a:pt x="19850" y="12095"/>
                  </a:lnTo>
                  <a:lnTo>
                    <a:pt x="19288" y="12345"/>
                  </a:lnTo>
                  <a:lnTo>
                    <a:pt x="18663" y="12595"/>
                  </a:lnTo>
                  <a:lnTo>
                    <a:pt x="18080" y="12840"/>
                  </a:lnTo>
                  <a:lnTo>
                    <a:pt x="17517" y="13090"/>
                  </a:lnTo>
                  <a:lnTo>
                    <a:pt x="17018" y="13340"/>
                  </a:lnTo>
                  <a:lnTo>
                    <a:pt x="16601" y="13590"/>
                  </a:lnTo>
                  <a:lnTo>
                    <a:pt x="16330" y="13845"/>
                  </a:lnTo>
                  <a:lnTo>
                    <a:pt x="16205" y="14090"/>
                  </a:lnTo>
                  <a:lnTo>
                    <a:pt x="16143" y="14340"/>
                  </a:lnTo>
                  <a:lnTo>
                    <a:pt x="16205" y="14595"/>
                  </a:lnTo>
                  <a:lnTo>
                    <a:pt x="16289" y="14860"/>
                  </a:lnTo>
                  <a:lnTo>
                    <a:pt x="16414" y="15125"/>
                  </a:lnTo>
                  <a:lnTo>
                    <a:pt x="16580" y="15390"/>
                  </a:lnTo>
                  <a:lnTo>
                    <a:pt x="16726" y="15655"/>
                  </a:lnTo>
                  <a:lnTo>
                    <a:pt x="16830" y="15920"/>
                  </a:lnTo>
                  <a:lnTo>
                    <a:pt x="16913" y="16175"/>
                  </a:lnTo>
                  <a:lnTo>
                    <a:pt x="16934" y="16430"/>
                  </a:lnTo>
                  <a:lnTo>
                    <a:pt x="16851" y="16670"/>
                  </a:lnTo>
                  <a:lnTo>
                    <a:pt x="16663" y="16915"/>
                  </a:lnTo>
                  <a:lnTo>
                    <a:pt x="16372" y="17135"/>
                  </a:lnTo>
                  <a:lnTo>
                    <a:pt x="15893" y="17360"/>
                  </a:lnTo>
                  <a:lnTo>
                    <a:pt x="15330" y="17560"/>
                  </a:lnTo>
                  <a:lnTo>
                    <a:pt x="14643" y="17745"/>
                  </a:lnTo>
                  <a:lnTo>
                    <a:pt x="13893" y="17930"/>
                  </a:lnTo>
                  <a:lnTo>
                    <a:pt x="13081" y="18100"/>
                  </a:lnTo>
                  <a:lnTo>
                    <a:pt x="12227" y="18260"/>
                  </a:lnTo>
                  <a:lnTo>
                    <a:pt x="11331" y="18425"/>
                  </a:lnTo>
                  <a:lnTo>
                    <a:pt x="9581" y="18745"/>
                  </a:lnTo>
                  <a:lnTo>
                    <a:pt x="8748" y="18915"/>
                  </a:lnTo>
                  <a:lnTo>
                    <a:pt x="7957" y="19085"/>
                  </a:lnTo>
                  <a:lnTo>
                    <a:pt x="7269" y="19270"/>
                  </a:lnTo>
                  <a:lnTo>
                    <a:pt x="6645" y="19465"/>
                  </a:lnTo>
                  <a:lnTo>
                    <a:pt x="6082" y="19695"/>
                  </a:lnTo>
                  <a:lnTo>
                    <a:pt x="5603" y="19945"/>
                  </a:lnTo>
                  <a:lnTo>
                    <a:pt x="5228" y="20210"/>
                  </a:lnTo>
                  <a:lnTo>
                    <a:pt x="4874" y="20485"/>
                  </a:lnTo>
                  <a:lnTo>
                    <a:pt x="4582" y="20770"/>
                  </a:lnTo>
                  <a:lnTo>
                    <a:pt x="4249" y="21050"/>
                  </a:lnTo>
                  <a:lnTo>
                    <a:pt x="3916" y="21325"/>
                  </a:lnTo>
                  <a:lnTo>
                    <a:pt x="3562" y="21600"/>
                  </a:lnTo>
                  <a:lnTo>
                    <a:pt x="0" y="21600"/>
                  </a:lnTo>
                  <a:lnTo>
                    <a:pt x="354" y="21390"/>
                  </a:lnTo>
                  <a:lnTo>
                    <a:pt x="687" y="21160"/>
                  </a:lnTo>
                  <a:lnTo>
                    <a:pt x="958" y="20915"/>
                  </a:lnTo>
                  <a:lnTo>
                    <a:pt x="1250" y="20655"/>
                  </a:lnTo>
                  <a:lnTo>
                    <a:pt x="1875" y="20095"/>
                  </a:lnTo>
                  <a:lnTo>
                    <a:pt x="2270" y="19820"/>
                  </a:lnTo>
                  <a:lnTo>
                    <a:pt x="2687" y="19545"/>
                  </a:lnTo>
                  <a:lnTo>
                    <a:pt x="3249" y="19275"/>
                  </a:lnTo>
                  <a:lnTo>
                    <a:pt x="3874" y="19020"/>
                  </a:lnTo>
                  <a:lnTo>
                    <a:pt x="4624" y="18780"/>
                  </a:lnTo>
                  <a:lnTo>
                    <a:pt x="5436" y="18565"/>
                  </a:lnTo>
                  <a:lnTo>
                    <a:pt x="6311" y="18360"/>
                  </a:lnTo>
                  <a:lnTo>
                    <a:pt x="7249" y="18170"/>
                  </a:lnTo>
                  <a:lnTo>
                    <a:pt x="8165" y="17995"/>
                  </a:lnTo>
                  <a:lnTo>
                    <a:pt x="9123" y="17825"/>
                  </a:lnTo>
                  <a:lnTo>
                    <a:pt x="10040" y="17655"/>
                  </a:lnTo>
                  <a:lnTo>
                    <a:pt x="10894" y="17495"/>
                  </a:lnTo>
                  <a:lnTo>
                    <a:pt x="11685" y="17330"/>
                  </a:lnTo>
                  <a:lnTo>
                    <a:pt x="12373" y="17170"/>
                  </a:lnTo>
                  <a:lnTo>
                    <a:pt x="12914" y="17000"/>
                  </a:lnTo>
                  <a:lnTo>
                    <a:pt x="13289" y="16835"/>
                  </a:lnTo>
                  <a:lnTo>
                    <a:pt x="13477" y="16680"/>
                  </a:lnTo>
                  <a:lnTo>
                    <a:pt x="13581" y="16510"/>
                  </a:lnTo>
                  <a:lnTo>
                    <a:pt x="13622" y="16325"/>
                  </a:lnTo>
                  <a:lnTo>
                    <a:pt x="13560" y="16120"/>
                  </a:lnTo>
                  <a:lnTo>
                    <a:pt x="13477" y="15905"/>
                  </a:lnTo>
                  <a:lnTo>
                    <a:pt x="13372" y="15685"/>
                  </a:lnTo>
                  <a:lnTo>
                    <a:pt x="13268" y="15455"/>
                  </a:lnTo>
                  <a:lnTo>
                    <a:pt x="13039" y="15105"/>
                  </a:lnTo>
                  <a:lnTo>
                    <a:pt x="12914" y="14760"/>
                  </a:lnTo>
                  <a:lnTo>
                    <a:pt x="12831" y="14405"/>
                  </a:lnTo>
                  <a:lnTo>
                    <a:pt x="12873" y="14045"/>
                  </a:lnTo>
                  <a:lnTo>
                    <a:pt x="13081" y="13685"/>
                  </a:lnTo>
                  <a:lnTo>
                    <a:pt x="13372" y="13405"/>
                  </a:lnTo>
                  <a:lnTo>
                    <a:pt x="13768" y="13130"/>
                  </a:lnTo>
                  <a:lnTo>
                    <a:pt x="14268" y="12870"/>
                  </a:lnTo>
                  <a:lnTo>
                    <a:pt x="14810" y="12605"/>
                  </a:lnTo>
                  <a:lnTo>
                    <a:pt x="16476" y="11905"/>
                  </a:lnTo>
                  <a:lnTo>
                    <a:pt x="16934" y="11710"/>
                  </a:lnTo>
                  <a:lnTo>
                    <a:pt x="17372" y="11515"/>
                  </a:lnTo>
                  <a:lnTo>
                    <a:pt x="17726" y="11325"/>
                  </a:lnTo>
                  <a:lnTo>
                    <a:pt x="17997" y="11140"/>
                  </a:lnTo>
                  <a:lnTo>
                    <a:pt x="18184" y="10970"/>
                  </a:lnTo>
                  <a:lnTo>
                    <a:pt x="18246" y="10800"/>
                  </a:lnTo>
                  <a:lnTo>
                    <a:pt x="18184" y="10630"/>
                  </a:lnTo>
                  <a:lnTo>
                    <a:pt x="17997" y="10460"/>
                  </a:lnTo>
                  <a:lnTo>
                    <a:pt x="17726" y="10275"/>
                  </a:lnTo>
                  <a:lnTo>
                    <a:pt x="17372" y="10085"/>
                  </a:lnTo>
                  <a:lnTo>
                    <a:pt x="16934" y="9890"/>
                  </a:lnTo>
                  <a:lnTo>
                    <a:pt x="16476" y="9695"/>
                  </a:lnTo>
                  <a:lnTo>
                    <a:pt x="14810" y="8995"/>
                  </a:lnTo>
                  <a:lnTo>
                    <a:pt x="14268" y="8730"/>
                  </a:lnTo>
                  <a:lnTo>
                    <a:pt x="13768" y="8470"/>
                  </a:lnTo>
                  <a:lnTo>
                    <a:pt x="13372" y="8195"/>
                  </a:lnTo>
                  <a:lnTo>
                    <a:pt x="13081" y="7915"/>
                  </a:lnTo>
                  <a:lnTo>
                    <a:pt x="12873" y="7555"/>
                  </a:lnTo>
                  <a:lnTo>
                    <a:pt x="12831" y="7195"/>
                  </a:lnTo>
                  <a:lnTo>
                    <a:pt x="12914" y="6840"/>
                  </a:lnTo>
                  <a:lnTo>
                    <a:pt x="13039" y="6495"/>
                  </a:lnTo>
                  <a:lnTo>
                    <a:pt x="13268" y="6145"/>
                  </a:lnTo>
                  <a:lnTo>
                    <a:pt x="13372" y="5915"/>
                  </a:lnTo>
                  <a:lnTo>
                    <a:pt x="13477" y="5695"/>
                  </a:lnTo>
                  <a:lnTo>
                    <a:pt x="13560" y="5480"/>
                  </a:lnTo>
                  <a:lnTo>
                    <a:pt x="13622" y="5275"/>
                  </a:lnTo>
                  <a:lnTo>
                    <a:pt x="13581" y="5090"/>
                  </a:lnTo>
                  <a:lnTo>
                    <a:pt x="13477" y="4920"/>
                  </a:lnTo>
                  <a:lnTo>
                    <a:pt x="13289" y="4765"/>
                  </a:lnTo>
                  <a:lnTo>
                    <a:pt x="12914" y="4600"/>
                  </a:lnTo>
                  <a:lnTo>
                    <a:pt x="12373" y="4430"/>
                  </a:lnTo>
                  <a:lnTo>
                    <a:pt x="11685" y="4270"/>
                  </a:lnTo>
                  <a:lnTo>
                    <a:pt x="10894" y="4110"/>
                  </a:lnTo>
                  <a:lnTo>
                    <a:pt x="10040" y="3945"/>
                  </a:lnTo>
                  <a:lnTo>
                    <a:pt x="9123" y="3775"/>
                  </a:lnTo>
                  <a:lnTo>
                    <a:pt x="8165" y="3605"/>
                  </a:lnTo>
                  <a:lnTo>
                    <a:pt x="7249" y="3430"/>
                  </a:lnTo>
                  <a:lnTo>
                    <a:pt x="6311" y="3240"/>
                  </a:lnTo>
                  <a:lnTo>
                    <a:pt x="5436" y="3035"/>
                  </a:lnTo>
                  <a:lnTo>
                    <a:pt x="4624" y="2820"/>
                  </a:lnTo>
                  <a:lnTo>
                    <a:pt x="3874" y="2580"/>
                  </a:lnTo>
                  <a:lnTo>
                    <a:pt x="3249" y="2325"/>
                  </a:lnTo>
                  <a:lnTo>
                    <a:pt x="2687" y="2055"/>
                  </a:lnTo>
                  <a:lnTo>
                    <a:pt x="2270" y="1780"/>
                  </a:lnTo>
                  <a:lnTo>
                    <a:pt x="1875" y="1505"/>
                  </a:lnTo>
                  <a:lnTo>
                    <a:pt x="1250" y="945"/>
                  </a:lnTo>
                  <a:lnTo>
                    <a:pt x="958" y="685"/>
                  </a:lnTo>
                  <a:lnTo>
                    <a:pt x="687" y="440"/>
                  </a:lnTo>
                  <a:lnTo>
                    <a:pt x="354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chemeClr val="accent1">
                      <a:lumOff val="51466"/>
                    </a:schemeClr>
                  </a:solidFill>
                </a:defRPr>
              </a:pPr>
            </a:p>
          </p:txBody>
        </p:sp>
      </p:grpSp>
      <p:sp>
        <p:nvSpPr>
          <p:cNvPr id="3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6" name="본문 첫 번째 줄…"/>
          <p:cNvSpPr txBox="1"/>
          <p:nvPr>
            <p:ph type="body" sz="half" idx="1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텍스트"/>
          <p:cNvSpPr txBox="1"/>
          <p:nvPr>
            <p:ph type="title"/>
          </p:nvPr>
        </p:nvSpPr>
        <p:spPr>
          <a:xfrm>
            <a:off x="1252727" y="381000"/>
            <a:ext cx="10172701" cy="1493517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5" name="본문 첫 번째 줄…"/>
          <p:cNvSpPr txBox="1"/>
          <p:nvPr>
            <p:ph type="body" sz="quarter" idx="1"/>
          </p:nvPr>
        </p:nvSpPr>
        <p:spPr>
          <a:xfrm>
            <a:off x="1251677" y="2199632"/>
            <a:ext cx="4800601" cy="63253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000000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000000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000000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000000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000000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6" name="Text Placeholder 4"/>
          <p:cNvSpPr/>
          <p:nvPr>
            <p:ph type="body" sz="quarter" idx="13"/>
          </p:nvPr>
        </p:nvSpPr>
        <p:spPr>
          <a:xfrm>
            <a:off x="6633864" y="2199632"/>
            <a:ext cx="4800601" cy="632530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b="1" cap="all" spc="200" sz="1900">
                <a:solidFill>
                  <a:srgbClr val="000000"/>
                </a:solidFill>
              </a:defRPr>
            </a:pPr>
          </a:p>
        </p:txBody>
      </p:sp>
      <p:sp>
        <p:nvSpPr>
          <p:cNvPr id="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ight scallop background shapeFreeform 11"/>
          <p:cNvSpPr/>
          <p:nvPr/>
        </p:nvSpPr>
        <p:spPr>
          <a:xfrm>
            <a:off x="7389811" y="0"/>
            <a:ext cx="480218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21" y="21390"/>
                </a:lnTo>
                <a:lnTo>
                  <a:pt x="57" y="21215"/>
                </a:lnTo>
                <a:lnTo>
                  <a:pt x="100" y="21050"/>
                </a:lnTo>
                <a:lnTo>
                  <a:pt x="243" y="20780"/>
                </a:lnTo>
                <a:lnTo>
                  <a:pt x="328" y="20665"/>
                </a:lnTo>
                <a:lnTo>
                  <a:pt x="493" y="20435"/>
                </a:lnTo>
                <a:lnTo>
                  <a:pt x="571" y="20310"/>
                </a:lnTo>
                <a:lnTo>
                  <a:pt x="643" y="20180"/>
                </a:lnTo>
                <a:lnTo>
                  <a:pt x="707" y="20035"/>
                </a:lnTo>
                <a:lnTo>
                  <a:pt x="757" y="19880"/>
                </a:lnTo>
                <a:lnTo>
                  <a:pt x="793" y="19690"/>
                </a:lnTo>
                <a:lnTo>
                  <a:pt x="807" y="19475"/>
                </a:lnTo>
                <a:lnTo>
                  <a:pt x="793" y="19255"/>
                </a:lnTo>
                <a:lnTo>
                  <a:pt x="757" y="19075"/>
                </a:lnTo>
                <a:lnTo>
                  <a:pt x="707" y="18910"/>
                </a:lnTo>
                <a:lnTo>
                  <a:pt x="643" y="18760"/>
                </a:lnTo>
                <a:lnTo>
                  <a:pt x="571" y="18630"/>
                </a:lnTo>
                <a:lnTo>
                  <a:pt x="486" y="18510"/>
                </a:lnTo>
                <a:lnTo>
                  <a:pt x="400" y="18395"/>
                </a:lnTo>
                <a:lnTo>
                  <a:pt x="314" y="18275"/>
                </a:lnTo>
                <a:lnTo>
                  <a:pt x="236" y="18150"/>
                </a:lnTo>
                <a:lnTo>
                  <a:pt x="157" y="18020"/>
                </a:lnTo>
                <a:lnTo>
                  <a:pt x="93" y="17875"/>
                </a:lnTo>
                <a:lnTo>
                  <a:pt x="50" y="17710"/>
                </a:lnTo>
                <a:lnTo>
                  <a:pt x="7" y="17520"/>
                </a:lnTo>
                <a:lnTo>
                  <a:pt x="0" y="17305"/>
                </a:lnTo>
                <a:lnTo>
                  <a:pt x="7" y="17090"/>
                </a:lnTo>
                <a:lnTo>
                  <a:pt x="50" y="16900"/>
                </a:lnTo>
                <a:lnTo>
                  <a:pt x="93" y="16735"/>
                </a:lnTo>
                <a:lnTo>
                  <a:pt x="157" y="16595"/>
                </a:lnTo>
                <a:lnTo>
                  <a:pt x="236" y="16460"/>
                </a:lnTo>
                <a:lnTo>
                  <a:pt x="314" y="16335"/>
                </a:lnTo>
                <a:lnTo>
                  <a:pt x="400" y="16220"/>
                </a:lnTo>
                <a:lnTo>
                  <a:pt x="486" y="16110"/>
                </a:lnTo>
                <a:lnTo>
                  <a:pt x="571" y="15985"/>
                </a:lnTo>
                <a:lnTo>
                  <a:pt x="643" y="15855"/>
                </a:lnTo>
                <a:lnTo>
                  <a:pt x="707" y="15710"/>
                </a:lnTo>
                <a:lnTo>
                  <a:pt x="757" y="15545"/>
                </a:lnTo>
                <a:lnTo>
                  <a:pt x="793" y="15355"/>
                </a:lnTo>
                <a:lnTo>
                  <a:pt x="807" y="15140"/>
                </a:lnTo>
                <a:lnTo>
                  <a:pt x="793" y="14925"/>
                </a:lnTo>
                <a:lnTo>
                  <a:pt x="757" y="14735"/>
                </a:lnTo>
                <a:lnTo>
                  <a:pt x="707" y="14570"/>
                </a:lnTo>
                <a:lnTo>
                  <a:pt x="643" y="14425"/>
                </a:lnTo>
                <a:lnTo>
                  <a:pt x="571" y="14290"/>
                </a:lnTo>
                <a:lnTo>
                  <a:pt x="486" y="14170"/>
                </a:lnTo>
                <a:lnTo>
                  <a:pt x="314" y="13935"/>
                </a:lnTo>
                <a:lnTo>
                  <a:pt x="236" y="13815"/>
                </a:lnTo>
                <a:lnTo>
                  <a:pt x="157" y="13680"/>
                </a:lnTo>
                <a:lnTo>
                  <a:pt x="93" y="13535"/>
                </a:lnTo>
                <a:lnTo>
                  <a:pt x="50" y="13370"/>
                </a:lnTo>
                <a:lnTo>
                  <a:pt x="7" y="13185"/>
                </a:lnTo>
                <a:lnTo>
                  <a:pt x="0" y="12965"/>
                </a:lnTo>
                <a:lnTo>
                  <a:pt x="7" y="12750"/>
                </a:lnTo>
                <a:lnTo>
                  <a:pt x="50" y="12560"/>
                </a:lnTo>
                <a:lnTo>
                  <a:pt x="93" y="12395"/>
                </a:lnTo>
                <a:lnTo>
                  <a:pt x="157" y="12255"/>
                </a:lnTo>
                <a:lnTo>
                  <a:pt x="236" y="12120"/>
                </a:lnTo>
                <a:lnTo>
                  <a:pt x="314" y="12005"/>
                </a:lnTo>
                <a:lnTo>
                  <a:pt x="486" y="11770"/>
                </a:lnTo>
                <a:lnTo>
                  <a:pt x="571" y="11645"/>
                </a:lnTo>
                <a:lnTo>
                  <a:pt x="643" y="11515"/>
                </a:lnTo>
                <a:lnTo>
                  <a:pt x="707" y="11370"/>
                </a:lnTo>
                <a:lnTo>
                  <a:pt x="757" y="11205"/>
                </a:lnTo>
                <a:lnTo>
                  <a:pt x="793" y="11015"/>
                </a:lnTo>
                <a:lnTo>
                  <a:pt x="807" y="10795"/>
                </a:lnTo>
                <a:lnTo>
                  <a:pt x="793" y="10585"/>
                </a:lnTo>
                <a:lnTo>
                  <a:pt x="757" y="10395"/>
                </a:lnTo>
                <a:lnTo>
                  <a:pt x="707" y="10230"/>
                </a:lnTo>
                <a:lnTo>
                  <a:pt x="643" y="10085"/>
                </a:lnTo>
                <a:lnTo>
                  <a:pt x="571" y="9955"/>
                </a:lnTo>
                <a:lnTo>
                  <a:pt x="486" y="9830"/>
                </a:lnTo>
                <a:lnTo>
                  <a:pt x="400" y="9715"/>
                </a:lnTo>
                <a:lnTo>
                  <a:pt x="314" y="9595"/>
                </a:lnTo>
                <a:lnTo>
                  <a:pt x="236" y="9480"/>
                </a:lnTo>
                <a:lnTo>
                  <a:pt x="157" y="9345"/>
                </a:lnTo>
                <a:lnTo>
                  <a:pt x="93" y="9205"/>
                </a:lnTo>
                <a:lnTo>
                  <a:pt x="50" y="9035"/>
                </a:lnTo>
                <a:lnTo>
                  <a:pt x="7" y="8850"/>
                </a:lnTo>
                <a:lnTo>
                  <a:pt x="0" y="8635"/>
                </a:lnTo>
                <a:lnTo>
                  <a:pt x="7" y="8415"/>
                </a:lnTo>
                <a:lnTo>
                  <a:pt x="50" y="8230"/>
                </a:lnTo>
                <a:lnTo>
                  <a:pt x="93" y="8065"/>
                </a:lnTo>
                <a:lnTo>
                  <a:pt x="157" y="7915"/>
                </a:lnTo>
                <a:lnTo>
                  <a:pt x="236" y="7785"/>
                </a:lnTo>
                <a:lnTo>
                  <a:pt x="314" y="7665"/>
                </a:lnTo>
                <a:lnTo>
                  <a:pt x="400" y="7545"/>
                </a:lnTo>
                <a:lnTo>
                  <a:pt x="486" y="7430"/>
                </a:lnTo>
                <a:lnTo>
                  <a:pt x="571" y="7305"/>
                </a:lnTo>
                <a:lnTo>
                  <a:pt x="643" y="7175"/>
                </a:lnTo>
                <a:lnTo>
                  <a:pt x="707" y="7030"/>
                </a:lnTo>
                <a:lnTo>
                  <a:pt x="757" y="6865"/>
                </a:lnTo>
                <a:lnTo>
                  <a:pt x="793" y="6675"/>
                </a:lnTo>
                <a:lnTo>
                  <a:pt x="807" y="6460"/>
                </a:lnTo>
                <a:lnTo>
                  <a:pt x="793" y="6245"/>
                </a:lnTo>
                <a:lnTo>
                  <a:pt x="757" y="6055"/>
                </a:lnTo>
                <a:lnTo>
                  <a:pt x="707" y="5890"/>
                </a:lnTo>
                <a:lnTo>
                  <a:pt x="643" y="5745"/>
                </a:lnTo>
                <a:lnTo>
                  <a:pt x="571" y="5615"/>
                </a:lnTo>
                <a:lnTo>
                  <a:pt x="486" y="5490"/>
                </a:lnTo>
                <a:lnTo>
                  <a:pt x="400" y="5380"/>
                </a:lnTo>
                <a:lnTo>
                  <a:pt x="314" y="5265"/>
                </a:lnTo>
                <a:lnTo>
                  <a:pt x="236" y="5140"/>
                </a:lnTo>
                <a:lnTo>
                  <a:pt x="157" y="5005"/>
                </a:lnTo>
                <a:lnTo>
                  <a:pt x="93" y="4865"/>
                </a:lnTo>
                <a:lnTo>
                  <a:pt x="50" y="4700"/>
                </a:lnTo>
                <a:lnTo>
                  <a:pt x="7" y="4510"/>
                </a:lnTo>
                <a:lnTo>
                  <a:pt x="0" y="4295"/>
                </a:lnTo>
                <a:lnTo>
                  <a:pt x="7" y="4080"/>
                </a:lnTo>
                <a:lnTo>
                  <a:pt x="50" y="3890"/>
                </a:lnTo>
                <a:lnTo>
                  <a:pt x="93" y="3725"/>
                </a:lnTo>
                <a:lnTo>
                  <a:pt x="157" y="3580"/>
                </a:lnTo>
                <a:lnTo>
                  <a:pt x="236" y="3450"/>
                </a:lnTo>
                <a:lnTo>
                  <a:pt x="314" y="3325"/>
                </a:lnTo>
                <a:lnTo>
                  <a:pt x="400" y="3205"/>
                </a:lnTo>
                <a:lnTo>
                  <a:pt x="486" y="3090"/>
                </a:lnTo>
                <a:lnTo>
                  <a:pt x="571" y="2970"/>
                </a:lnTo>
                <a:lnTo>
                  <a:pt x="643" y="2840"/>
                </a:lnTo>
                <a:lnTo>
                  <a:pt x="707" y="2690"/>
                </a:lnTo>
                <a:lnTo>
                  <a:pt x="757" y="2525"/>
                </a:lnTo>
                <a:lnTo>
                  <a:pt x="793" y="2345"/>
                </a:lnTo>
                <a:lnTo>
                  <a:pt x="807" y="2120"/>
                </a:lnTo>
                <a:lnTo>
                  <a:pt x="793" y="1910"/>
                </a:lnTo>
                <a:lnTo>
                  <a:pt x="757" y="1720"/>
                </a:lnTo>
                <a:lnTo>
                  <a:pt x="707" y="1565"/>
                </a:lnTo>
                <a:lnTo>
                  <a:pt x="643" y="1420"/>
                </a:lnTo>
                <a:lnTo>
                  <a:pt x="571" y="1290"/>
                </a:lnTo>
                <a:lnTo>
                  <a:pt x="493" y="1165"/>
                </a:lnTo>
                <a:lnTo>
                  <a:pt x="328" y="935"/>
                </a:lnTo>
                <a:lnTo>
                  <a:pt x="243" y="820"/>
                </a:lnTo>
                <a:lnTo>
                  <a:pt x="100" y="550"/>
                </a:lnTo>
                <a:lnTo>
                  <a:pt x="57" y="385"/>
                </a:lnTo>
                <a:lnTo>
                  <a:pt x="21" y="2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" name="제목 텍스트"/>
          <p:cNvSpPr txBox="1"/>
          <p:nvPr>
            <p:ph type="title"/>
          </p:nvPr>
        </p:nvSpPr>
        <p:spPr>
          <a:xfrm>
            <a:off x="8337884" y="457198"/>
            <a:ext cx="3092116" cy="1196673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b="1" spc="300" sz="1900">
                <a:solidFill>
                  <a:srgbClr val="DDDDDD"/>
                </a:solidFill>
                <a:latin typeface="+mj-lt"/>
                <a:ea typeface="+mj-ea"/>
                <a:cs typeface="+mj-cs"/>
                <a:sym typeface="Gill Sans MT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81" name="본문 첫 번째 줄…"/>
          <p:cNvSpPr txBox="1"/>
          <p:nvPr>
            <p:ph type="body" sz="half" idx="1"/>
          </p:nvPr>
        </p:nvSpPr>
        <p:spPr>
          <a:xfrm>
            <a:off x="765050" y="920376"/>
            <a:ext cx="6158419" cy="49851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2" name="Text Placeholder 3"/>
          <p:cNvSpPr/>
          <p:nvPr>
            <p:ph type="body" sz="quarter" idx="13"/>
          </p:nvPr>
        </p:nvSpPr>
        <p:spPr>
          <a:xfrm>
            <a:off x="8337884" y="1741335"/>
            <a:ext cx="3092116" cy="416416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8F8F8"/>
                </a:solidFill>
              </a:defRPr>
            </a:pPr>
          </a:p>
        </p:txBody>
      </p:sp>
      <p:sp>
        <p:nvSpPr>
          <p:cNvPr id="83" name="left edge borderRectangle 7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xfrm>
            <a:off x="6649814" y="6413957"/>
            <a:ext cx="273656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icture Placeholder 2"/>
          <p:cNvSpPr/>
          <p:nvPr>
            <p:ph type="pic" idx="13"/>
          </p:nvPr>
        </p:nvSpPr>
        <p:spPr>
          <a:xfrm>
            <a:off x="283463" y="0"/>
            <a:ext cx="7355587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2" name="right scallop background shapeFreeform 11"/>
          <p:cNvSpPr/>
          <p:nvPr/>
        </p:nvSpPr>
        <p:spPr>
          <a:xfrm>
            <a:off x="7389811" y="0"/>
            <a:ext cx="4802189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21" y="21390"/>
                </a:lnTo>
                <a:lnTo>
                  <a:pt x="57" y="21215"/>
                </a:lnTo>
                <a:lnTo>
                  <a:pt x="100" y="21050"/>
                </a:lnTo>
                <a:lnTo>
                  <a:pt x="243" y="20780"/>
                </a:lnTo>
                <a:lnTo>
                  <a:pt x="328" y="20665"/>
                </a:lnTo>
                <a:lnTo>
                  <a:pt x="493" y="20435"/>
                </a:lnTo>
                <a:lnTo>
                  <a:pt x="571" y="20310"/>
                </a:lnTo>
                <a:lnTo>
                  <a:pt x="643" y="20180"/>
                </a:lnTo>
                <a:lnTo>
                  <a:pt x="707" y="20035"/>
                </a:lnTo>
                <a:lnTo>
                  <a:pt x="757" y="19880"/>
                </a:lnTo>
                <a:lnTo>
                  <a:pt x="793" y="19690"/>
                </a:lnTo>
                <a:lnTo>
                  <a:pt x="807" y="19475"/>
                </a:lnTo>
                <a:lnTo>
                  <a:pt x="793" y="19255"/>
                </a:lnTo>
                <a:lnTo>
                  <a:pt x="757" y="19075"/>
                </a:lnTo>
                <a:lnTo>
                  <a:pt x="707" y="18910"/>
                </a:lnTo>
                <a:lnTo>
                  <a:pt x="643" y="18760"/>
                </a:lnTo>
                <a:lnTo>
                  <a:pt x="571" y="18630"/>
                </a:lnTo>
                <a:lnTo>
                  <a:pt x="486" y="18510"/>
                </a:lnTo>
                <a:lnTo>
                  <a:pt x="400" y="18395"/>
                </a:lnTo>
                <a:lnTo>
                  <a:pt x="314" y="18275"/>
                </a:lnTo>
                <a:lnTo>
                  <a:pt x="236" y="18150"/>
                </a:lnTo>
                <a:lnTo>
                  <a:pt x="157" y="18020"/>
                </a:lnTo>
                <a:lnTo>
                  <a:pt x="93" y="17875"/>
                </a:lnTo>
                <a:lnTo>
                  <a:pt x="50" y="17710"/>
                </a:lnTo>
                <a:lnTo>
                  <a:pt x="7" y="17520"/>
                </a:lnTo>
                <a:lnTo>
                  <a:pt x="0" y="17305"/>
                </a:lnTo>
                <a:lnTo>
                  <a:pt x="7" y="17090"/>
                </a:lnTo>
                <a:lnTo>
                  <a:pt x="50" y="16900"/>
                </a:lnTo>
                <a:lnTo>
                  <a:pt x="93" y="16735"/>
                </a:lnTo>
                <a:lnTo>
                  <a:pt x="157" y="16595"/>
                </a:lnTo>
                <a:lnTo>
                  <a:pt x="236" y="16460"/>
                </a:lnTo>
                <a:lnTo>
                  <a:pt x="314" y="16335"/>
                </a:lnTo>
                <a:lnTo>
                  <a:pt x="400" y="16220"/>
                </a:lnTo>
                <a:lnTo>
                  <a:pt x="486" y="16110"/>
                </a:lnTo>
                <a:lnTo>
                  <a:pt x="571" y="15985"/>
                </a:lnTo>
                <a:lnTo>
                  <a:pt x="643" y="15855"/>
                </a:lnTo>
                <a:lnTo>
                  <a:pt x="707" y="15710"/>
                </a:lnTo>
                <a:lnTo>
                  <a:pt x="757" y="15545"/>
                </a:lnTo>
                <a:lnTo>
                  <a:pt x="793" y="15355"/>
                </a:lnTo>
                <a:lnTo>
                  <a:pt x="807" y="15140"/>
                </a:lnTo>
                <a:lnTo>
                  <a:pt x="793" y="14925"/>
                </a:lnTo>
                <a:lnTo>
                  <a:pt x="757" y="14735"/>
                </a:lnTo>
                <a:lnTo>
                  <a:pt x="707" y="14570"/>
                </a:lnTo>
                <a:lnTo>
                  <a:pt x="643" y="14425"/>
                </a:lnTo>
                <a:lnTo>
                  <a:pt x="571" y="14290"/>
                </a:lnTo>
                <a:lnTo>
                  <a:pt x="486" y="14170"/>
                </a:lnTo>
                <a:lnTo>
                  <a:pt x="314" y="13935"/>
                </a:lnTo>
                <a:lnTo>
                  <a:pt x="236" y="13815"/>
                </a:lnTo>
                <a:lnTo>
                  <a:pt x="157" y="13680"/>
                </a:lnTo>
                <a:lnTo>
                  <a:pt x="93" y="13535"/>
                </a:lnTo>
                <a:lnTo>
                  <a:pt x="50" y="13370"/>
                </a:lnTo>
                <a:lnTo>
                  <a:pt x="7" y="13185"/>
                </a:lnTo>
                <a:lnTo>
                  <a:pt x="0" y="12965"/>
                </a:lnTo>
                <a:lnTo>
                  <a:pt x="7" y="12750"/>
                </a:lnTo>
                <a:lnTo>
                  <a:pt x="50" y="12560"/>
                </a:lnTo>
                <a:lnTo>
                  <a:pt x="93" y="12395"/>
                </a:lnTo>
                <a:lnTo>
                  <a:pt x="157" y="12255"/>
                </a:lnTo>
                <a:lnTo>
                  <a:pt x="236" y="12120"/>
                </a:lnTo>
                <a:lnTo>
                  <a:pt x="314" y="12005"/>
                </a:lnTo>
                <a:lnTo>
                  <a:pt x="486" y="11770"/>
                </a:lnTo>
                <a:lnTo>
                  <a:pt x="571" y="11645"/>
                </a:lnTo>
                <a:lnTo>
                  <a:pt x="643" y="11515"/>
                </a:lnTo>
                <a:lnTo>
                  <a:pt x="707" y="11370"/>
                </a:lnTo>
                <a:lnTo>
                  <a:pt x="757" y="11205"/>
                </a:lnTo>
                <a:lnTo>
                  <a:pt x="793" y="11015"/>
                </a:lnTo>
                <a:lnTo>
                  <a:pt x="807" y="10795"/>
                </a:lnTo>
                <a:lnTo>
                  <a:pt x="793" y="10585"/>
                </a:lnTo>
                <a:lnTo>
                  <a:pt x="757" y="10395"/>
                </a:lnTo>
                <a:lnTo>
                  <a:pt x="707" y="10230"/>
                </a:lnTo>
                <a:lnTo>
                  <a:pt x="643" y="10085"/>
                </a:lnTo>
                <a:lnTo>
                  <a:pt x="571" y="9955"/>
                </a:lnTo>
                <a:lnTo>
                  <a:pt x="486" y="9830"/>
                </a:lnTo>
                <a:lnTo>
                  <a:pt x="400" y="9715"/>
                </a:lnTo>
                <a:lnTo>
                  <a:pt x="314" y="9595"/>
                </a:lnTo>
                <a:lnTo>
                  <a:pt x="236" y="9480"/>
                </a:lnTo>
                <a:lnTo>
                  <a:pt x="157" y="9345"/>
                </a:lnTo>
                <a:lnTo>
                  <a:pt x="93" y="9205"/>
                </a:lnTo>
                <a:lnTo>
                  <a:pt x="50" y="9035"/>
                </a:lnTo>
                <a:lnTo>
                  <a:pt x="7" y="8850"/>
                </a:lnTo>
                <a:lnTo>
                  <a:pt x="0" y="8635"/>
                </a:lnTo>
                <a:lnTo>
                  <a:pt x="7" y="8415"/>
                </a:lnTo>
                <a:lnTo>
                  <a:pt x="50" y="8230"/>
                </a:lnTo>
                <a:lnTo>
                  <a:pt x="93" y="8065"/>
                </a:lnTo>
                <a:lnTo>
                  <a:pt x="157" y="7915"/>
                </a:lnTo>
                <a:lnTo>
                  <a:pt x="236" y="7785"/>
                </a:lnTo>
                <a:lnTo>
                  <a:pt x="314" y="7665"/>
                </a:lnTo>
                <a:lnTo>
                  <a:pt x="400" y="7545"/>
                </a:lnTo>
                <a:lnTo>
                  <a:pt x="486" y="7430"/>
                </a:lnTo>
                <a:lnTo>
                  <a:pt x="571" y="7305"/>
                </a:lnTo>
                <a:lnTo>
                  <a:pt x="643" y="7175"/>
                </a:lnTo>
                <a:lnTo>
                  <a:pt x="707" y="7030"/>
                </a:lnTo>
                <a:lnTo>
                  <a:pt x="757" y="6865"/>
                </a:lnTo>
                <a:lnTo>
                  <a:pt x="793" y="6675"/>
                </a:lnTo>
                <a:lnTo>
                  <a:pt x="807" y="6460"/>
                </a:lnTo>
                <a:lnTo>
                  <a:pt x="793" y="6245"/>
                </a:lnTo>
                <a:lnTo>
                  <a:pt x="757" y="6055"/>
                </a:lnTo>
                <a:lnTo>
                  <a:pt x="707" y="5890"/>
                </a:lnTo>
                <a:lnTo>
                  <a:pt x="643" y="5745"/>
                </a:lnTo>
                <a:lnTo>
                  <a:pt x="571" y="5615"/>
                </a:lnTo>
                <a:lnTo>
                  <a:pt x="486" y="5490"/>
                </a:lnTo>
                <a:lnTo>
                  <a:pt x="400" y="5380"/>
                </a:lnTo>
                <a:lnTo>
                  <a:pt x="314" y="5265"/>
                </a:lnTo>
                <a:lnTo>
                  <a:pt x="236" y="5140"/>
                </a:lnTo>
                <a:lnTo>
                  <a:pt x="157" y="5005"/>
                </a:lnTo>
                <a:lnTo>
                  <a:pt x="93" y="4865"/>
                </a:lnTo>
                <a:lnTo>
                  <a:pt x="50" y="4700"/>
                </a:lnTo>
                <a:lnTo>
                  <a:pt x="7" y="4510"/>
                </a:lnTo>
                <a:lnTo>
                  <a:pt x="0" y="4295"/>
                </a:lnTo>
                <a:lnTo>
                  <a:pt x="7" y="4080"/>
                </a:lnTo>
                <a:lnTo>
                  <a:pt x="50" y="3890"/>
                </a:lnTo>
                <a:lnTo>
                  <a:pt x="93" y="3725"/>
                </a:lnTo>
                <a:lnTo>
                  <a:pt x="157" y="3580"/>
                </a:lnTo>
                <a:lnTo>
                  <a:pt x="236" y="3450"/>
                </a:lnTo>
                <a:lnTo>
                  <a:pt x="314" y="3325"/>
                </a:lnTo>
                <a:lnTo>
                  <a:pt x="400" y="3205"/>
                </a:lnTo>
                <a:lnTo>
                  <a:pt x="486" y="3090"/>
                </a:lnTo>
                <a:lnTo>
                  <a:pt x="571" y="2970"/>
                </a:lnTo>
                <a:lnTo>
                  <a:pt x="643" y="2840"/>
                </a:lnTo>
                <a:lnTo>
                  <a:pt x="707" y="2690"/>
                </a:lnTo>
                <a:lnTo>
                  <a:pt x="757" y="2525"/>
                </a:lnTo>
                <a:lnTo>
                  <a:pt x="793" y="2345"/>
                </a:lnTo>
                <a:lnTo>
                  <a:pt x="807" y="2120"/>
                </a:lnTo>
                <a:lnTo>
                  <a:pt x="793" y="1910"/>
                </a:lnTo>
                <a:lnTo>
                  <a:pt x="757" y="1720"/>
                </a:lnTo>
                <a:lnTo>
                  <a:pt x="707" y="1565"/>
                </a:lnTo>
                <a:lnTo>
                  <a:pt x="643" y="1420"/>
                </a:lnTo>
                <a:lnTo>
                  <a:pt x="571" y="1290"/>
                </a:lnTo>
                <a:lnTo>
                  <a:pt x="493" y="1165"/>
                </a:lnTo>
                <a:lnTo>
                  <a:pt x="328" y="935"/>
                </a:lnTo>
                <a:lnTo>
                  <a:pt x="243" y="820"/>
                </a:lnTo>
                <a:lnTo>
                  <a:pt x="100" y="550"/>
                </a:lnTo>
                <a:lnTo>
                  <a:pt x="57" y="385"/>
                </a:lnTo>
                <a:lnTo>
                  <a:pt x="21" y="2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left edge borderRectangle 11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제목 텍스트"/>
          <p:cNvSpPr txBox="1"/>
          <p:nvPr>
            <p:ph type="title"/>
          </p:nvPr>
        </p:nvSpPr>
        <p:spPr>
          <a:xfrm>
            <a:off x="8337883" y="457200"/>
            <a:ext cx="3092118" cy="119667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b="1" spc="300" sz="1900">
                <a:solidFill>
                  <a:srgbClr val="DDDDDD"/>
                </a:solidFill>
                <a:latin typeface="+mj-lt"/>
                <a:ea typeface="+mj-ea"/>
                <a:cs typeface="+mj-cs"/>
                <a:sym typeface="Gill Sans MT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95" name="본문 첫 번째 줄…"/>
          <p:cNvSpPr txBox="1"/>
          <p:nvPr>
            <p:ph type="body" sz="quarter" idx="1"/>
          </p:nvPr>
        </p:nvSpPr>
        <p:spPr>
          <a:xfrm>
            <a:off x="8337883" y="1741335"/>
            <a:ext cx="3092118" cy="4164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8F8F8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8F8F8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8F8F8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8F8F8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1200"/>
              </a:spcBef>
              <a:buClrTx/>
              <a:buSzTx/>
              <a:buFontTx/>
              <a:buNone/>
              <a:defRPr sz="1600">
                <a:solidFill>
                  <a:srgbClr val="F8F8F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6" name="슬라이드 번호"/>
          <p:cNvSpPr txBox="1"/>
          <p:nvPr>
            <p:ph type="sldNum" sz="quarter" idx="2"/>
          </p:nvPr>
        </p:nvSpPr>
        <p:spPr>
          <a:xfrm>
            <a:off x="6648352" y="6413957"/>
            <a:ext cx="273656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scallop edgeFreeform 6"/>
          <p:cNvSpPr/>
          <p:nvPr/>
        </p:nvSpPr>
        <p:spPr>
          <a:xfrm>
            <a:off x="0" y="0"/>
            <a:ext cx="8858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303" y="0"/>
                </a:lnTo>
                <a:lnTo>
                  <a:pt x="17342" y="215"/>
                </a:lnTo>
                <a:lnTo>
                  <a:pt x="17535" y="405"/>
                </a:lnTo>
                <a:lnTo>
                  <a:pt x="17806" y="570"/>
                </a:lnTo>
                <a:lnTo>
                  <a:pt x="18155" y="715"/>
                </a:lnTo>
                <a:lnTo>
                  <a:pt x="18542" y="845"/>
                </a:lnTo>
                <a:lnTo>
                  <a:pt x="19006" y="960"/>
                </a:lnTo>
                <a:lnTo>
                  <a:pt x="19935" y="1200"/>
                </a:lnTo>
                <a:lnTo>
                  <a:pt x="20323" y="1315"/>
                </a:lnTo>
                <a:lnTo>
                  <a:pt x="20710" y="1445"/>
                </a:lnTo>
                <a:lnTo>
                  <a:pt x="21097" y="1590"/>
                </a:lnTo>
                <a:lnTo>
                  <a:pt x="21368" y="1755"/>
                </a:lnTo>
                <a:lnTo>
                  <a:pt x="21523" y="1945"/>
                </a:lnTo>
                <a:lnTo>
                  <a:pt x="21600" y="2160"/>
                </a:lnTo>
                <a:lnTo>
                  <a:pt x="21523" y="2375"/>
                </a:lnTo>
                <a:lnTo>
                  <a:pt x="21368" y="2565"/>
                </a:lnTo>
                <a:lnTo>
                  <a:pt x="21097" y="2730"/>
                </a:lnTo>
                <a:lnTo>
                  <a:pt x="20710" y="2875"/>
                </a:lnTo>
                <a:lnTo>
                  <a:pt x="20323" y="3005"/>
                </a:lnTo>
                <a:lnTo>
                  <a:pt x="19935" y="3120"/>
                </a:lnTo>
                <a:lnTo>
                  <a:pt x="19006" y="3360"/>
                </a:lnTo>
                <a:lnTo>
                  <a:pt x="18542" y="3475"/>
                </a:lnTo>
                <a:lnTo>
                  <a:pt x="18155" y="3605"/>
                </a:lnTo>
                <a:lnTo>
                  <a:pt x="17806" y="3750"/>
                </a:lnTo>
                <a:lnTo>
                  <a:pt x="17535" y="3915"/>
                </a:lnTo>
                <a:lnTo>
                  <a:pt x="17342" y="4105"/>
                </a:lnTo>
                <a:lnTo>
                  <a:pt x="17303" y="4320"/>
                </a:lnTo>
                <a:lnTo>
                  <a:pt x="17342" y="4535"/>
                </a:lnTo>
                <a:lnTo>
                  <a:pt x="17535" y="4725"/>
                </a:lnTo>
                <a:lnTo>
                  <a:pt x="17806" y="4890"/>
                </a:lnTo>
                <a:lnTo>
                  <a:pt x="18155" y="5035"/>
                </a:lnTo>
                <a:lnTo>
                  <a:pt x="18542" y="5165"/>
                </a:lnTo>
                <a:lnTo>
                  <a:pt x="19006" y="5280"/>
                </a:lnTo>
                <a:lnTo>
                  <a:pt x="19935" y="5520"/>
                </a:lnTo>
                <a:lnTo>
                  <a:pt x="20323" y="5635"/>
                </a:lnTo>
                <a:lnTo>
                  <a:pt x="20710" y="5765"/>
                </a:lnTo>
                <a:lnTo>
                  <a:pt x="21097" y="5910"/>
                </a:lnTo>
                <a:lnTo>
                  <a:pt x="21368" y="6075"/>
                </a:lnTo>
                <a:lnTo>
                  <a:pt x="21523" y="6265"/>
                </a:lnTo>
                <a:lnTo>
                  <a:pt x="21600" y="6480"/>
                </a:lnTo>
                <a:lnTo>
                  <a:pt x="21523" y="6695"/>
                </a:lnTo>
                <a:lnTo>
                  <a:pt x="21368" y="6885"/>
                </a:lnTo>
                <a:lnTo>
                  <a:pt x="21097" y="7050"/>
                </a:lnTo>
                <a:lnTo>
                  <a:pt x="20710" y="7195"/>
                </a:lnTo>
                <a:lnTo>
                  <a:pt x="20323" y="7325"/>
                </a:lnTo>
                <a:lnTo>
                  <a:pt x="19935" y="7440"/>
                </a:lnTo>
                <a:lnTo>
                  <a:pt x="19006" y="7680"/>
                </a:lnTo>
                <a:lnTo>
                  <a:pt x="18542" y="7795"/>
                </a:lnTo>
                <a:lnTo>
                  <a:pt x="18155" y="7925"/>
                </a:lnTo>
                <a:lnTo>
                  <a:pt x="17806" y="8070"/>
                </a:lnTo>
                <a:lnTo>
                  <a:pt x="17535" y="8235"/>
                </a:lnTo>
                <a:lnTo>
                  <a:pt x="17342" y="8425"/>
                </a:lnTo>
                <a:lnTo>
                  <a:pt x="17303" y="8640"/>
                </a:lnTo>
                <a:lnTo>
                  <a:pt x="17342" y="8855"/>
                </a:lnTo>
                <a:lnTo>
                  <a:pt x="17535" y="9045"/>
                </a:lnTo>
                <a:lnTo>
                  <a:pt x="17806" y="9210"/>
                </a:lnTo>
                <a:lnTo>
                  <a:pt x="18155" y="9355"/>
                </a:lnTo>
                <a:lnTo>
                  <a:pt x="18542" y="9485"/>
                </a:lnTo>
                <a:lnTo>
                  <a:pt x="19006" y="9600"/>
                </a:lnTo>
                <a:lnTo>
                  <a:pt x="19935" y="9840"/>
                </a:lnTo>
                <a:lnTo>
                  <a:pt x="20323" y="9955"/>
                </a:lnTo>
                <a:lnTo>
                  <a:pt x="20710" y="10085"/>
                </a:lnTo>
                <a:lnTo>
                  <a:pt x="21097" y="10230"/>
                </a:lnTo>
                <a:lnTo>
                  <a:pt x="21368" y="10395"/>
                </a:lnTo>
                <a:lnTo>
                  <a:pt x="21523" y="10585"/>
                </a:lnTo>
                <a:lnTo>
                  <a:pt x="21600" y="10795"/>
                </a:lnTo>
                <a:lnTo>
                  <a:pt x="21523" y="11015"/>
                </a:lnTo>
                <a:lnTo>
                  <a:pt x="21368" y="11205"/>
                </a:lnTo>
                <a:lnTo>
                  <a:pt x="21097" y="11370"/>
                </a:lnTo>
                <a:lnTo>
                  <a:pt x="20710" y="11515"/>
                </a:lnTo>
                <a:lnTo>
                  <a:pt x="20323" y="11645"/>
                </a:lnTo>
                <a:lnTo>
                  <a:pt x="19935" y="11760"/>
                </a:lnTo>
                <a:lnTo>
                  <a:pt x="19006" y="12000"/>
                </a:lnTo>
                <a:lnTo>
                  <a:pt x="18542" y="12115"/>
                </a:lnTo>
                <a:lnTo>
                  <a:pt x="18155" y="12245"/>
                </a:lnTo>
                <a:lnTo>
                  <a:pt x="17806" y="12390"/>
                </a:lnTo>
                <a:lnTo>
                  <a:pt x="17535" y="12555"/>
                </a:lnTo>
                <a:lnTo>
                  <a:pt x="17342" y="12745"/>
                </a:lnTo>
                <a:lnTo>
                  <a:pt x="17303" y="12960"/>
                </a:lnTo>
                <a:lnTo>
                  <a:pt x="17342" y="13175"/>
                </a:lnTo>
                <a:lnTo>
                  <a:pt x="17535" y="13365"/>
                </a:lnTo>
                <a:lnTo>
                  <a:pt x="17806" y="13530"/>
                </a:lnTo>
                <a:lnTo>
                  <a:pt x="18155" y="13675"/>
                </a:lnTo>
                <a:lnTo>
                  <a:pt x="18542" y="13805"/>
                </a:lnTo>
                <a:lnTo>
                  <a:pt x="19006" y="13920"/>
                </a:lnTo>
                <a:lnTo>
                  <a:pt x="19935" y="14160"/>
                </a:lnTo>
                <a:lnTo>
                  <a:pt x="20323" y="14275"/>
                </a:lnTo>
                <a:lnTo>
                  <a:pt x="20710" y="14405"/>
                </a:lnTo>
                <a:lnTo>
                  <a:pt x="21097" y="14550"/>
                </a:lnTo>
                <a:lnTo>
                  <a:pt x="21368" y="14715"/>
                </a:lnTo>
                <a:lnTo>
                  <a:pt x="21523" y="14905"/>
                </a:lnTo>
                <a:lnTo>
                  <a:pt x="21600" y="15120"/>
                </a:lnTo>
                <a:lnTo>
                  <a:pt x="21523" y="15335"/>
                </a:lnTo>
                <a:lnTo>
                  <a:pt x="21368" y="15525"/>
                </a:lnTo>
                <a:lnTo>
                  <a:pt x="21097" y="15690"/>
                </a:lnTo>
                <a:lnTo>
                  <a:pt x="20710" y="15835"/>
                </a:lnTo>
                <a:lnTo>
                  <a:pt x="20323" y="15965"/>
                </a:lnTo>
                <a:lnTo>
                  <a:pt x="19935" y="16080"/>
                </a:lnTo>
                <a:lnTo>
                  <a:pt x="19006" y="16320"/>
                </a:lnTo>
                <a:lnTo>
                  <a:pt x="18542" y="16435"/>
                </a:lnTo>
                <a:lnTo>
                  <a:pt x="18155" y="16565"/>
                </a:lnTo>
                <a:lnTo>
                  <a:pt x="17806" y="16710"/>
                </a:lnTo>
                <a:lnTo>
                  <a:pt x="17535" y="16875"/>
                </a:lnTo>
                <a:lnTo>
                  <a:pt x="17342" y="17065"/>
                </a:lnTo>
                <a:lnTo>
                  <a:pt x="17303" y="17280"/>
                </a:lnTo>
                <a:lnTo>
                  <a:pt x="17342" y="17495"/>
                </a:lnTo>
                <a:lnTo>
                  <a:pt x="17535" y="17685"/>
                </a:lnTo>
                <a:lnTo>
                  <a:pt x="17806" y="17850"/>
                </a:lnTo>
                <a:lnTo>
                  <a:pt x="18155" y="17995"/>
                </a:lnTo>
                <a:lnTo>
                  <a:pt x="18542" y="18125"/>
                </a:lnTo>
                <a:lnTo>
                  <a:pt x="19006" y="18240"/>
                </a:lnTo>
                <a:lnTo>
                  <a:pt x="19935" y="18480"/>
                </a:lnTo>
                <a:lnTo>
                  <a:pt x="20323" y="18595"/>
                </a:lnTo>
                <a:lnTo>
                  <a:pt x="20710" y="18725"/>
                </a:lnTo>
                <a:lnTo>
                  <a:pt x="21097" y="18870"/>
                </a:lnTo>
                <a:lnTo>
                  <a:pt x="21368" y="19035"/>
                </a:lnTo>
                <a:lnTo>
                  <a:pt x="21523" y="19225"/>
                </a:lnTo>
                <a:lnTo>
                  <a:pt x="21600" y="19440"/>
                </a:lnTo>
                <a:lnTo>
                  <a:pt x="21523" y="19655"/>
                </a:lnTo>
                <a:lnTo>
                  <a:pt x="21368" y="19845"/>
                </a:lnTo>
                <a:lnTo>
                  <a:pt x="21097" y="20010"/>
                </a:lnTo>
                <a:lnTo>
                  <a:pt x="20710" y="20155"/>
                </a:lnTo>
                <a:lnTo>
                  <a:pt x="20323" y="20285"/>
                </a:lnTo>
                <a:lnTo>
                  <a:pt x="19935" y="20400"/>
                </a:lnTo>
                <a:lnTo>
                  <a:pt x="19006" y="20640"/>
                </a:lnTo>
                <a:lnTo>
                  <a:pt x="18542" y="20755"/>
                </a:lnTo>
                <a:lnTo>
                  <a:pt x="18155" y="20885"/>
                </a:lnTo>
                <a:lnTo>
                  <a:pt x="17806" y="21030"/>
                </a:lnTo>
                <a:lnTo>
                  <a:pt x="17535" y="21195"/>
                </a:lnTo>
                <a:lnTo>
                  <a:pt x="17342" y="21385"/>
                </a:lnTo>
                <a:lnTo>
                  <a:pt x="1730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right edge borderRectangle 11"/>
          <p:cNvSpPr/>
          <p:nvPr/>
        </p:nvSpPr>
        <p:spPr>
          <a:xfrm>
            <a:off x="11908535" y="0"/>
            <a:ext cx="283465" cy="6858000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제목 텍스트"/>
          <p:cNvSpPr txBox="1"/>
          <p:nvPr>
            <p:ph type="title"/>
          </p:nvPr>
        </p:nvSpPr>
        <p:spPr>
          <a:xfrm>
            <a:off x="1251677" y="382384"/>
            <a:ext cx="10178324" cy="149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5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" name="슬라이드 번호"/>
          <p:cNvSpPr txBox="1"/>
          <p:nvPr>
            <p:ph type="sldNum" sz="quarter" idx="2"/>
          </p:nvPr>
        </p:nvSpPr>
        <p:spPr>
          <a:xfrm>
            <a:off x="11156344" y="6413957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59595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ln>
            <a:noFill/>
          </a:ln>
          <a:solidFill>
            <a:srgbClr val="000000"/>
          </a:solidFill>
          <a:uFillTx/>
          <a:latin typeface="Impact"/>
          <a:ea typeface="Impact"/>
          <a:cs typeface="Impact"/>
          <a:sym typeface="Impac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ln>
            <a:noFill/>
          </a:ln>
          <a:solidFill>
            <a:srgbClr val="000000"/>
          </a:solidFill>
          <a:uFillTx/>
          <a:latin typeface="Impact"/>
          <a:ea typeface="Impact"/>
          <a:cs typeface="Impact"/>
          <a:sym typeface="Impac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ln>
            <a:noFill/>
          </a:ln>
          <a:solidFill>
            <a:srgbClr val="000000"/>
          </a:solidFill>
          <a:uFillTx/>
          <a:latin typeface="Impact"/>
          <a:ea typeface="Impact"/>
          <a:cs typeface="Impact"/>
          <a:sym typeface="Impac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ln>
            <a:noFill/>
          </a:ln>
          <a:solidFill>
            <a:srgbClr val="000000"/>
          </a:solidFill>
          <a:uFillTx/>
          <a:latin typeface="Impact"/>
          <a:ea typeface="Impact"/>
          <a:cs typeface="Impact"/>
          <a:sym typeface="Impac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ln>
            <a:noFill/>
          </a:ln>
          <a:solidFill>
            <a:srgbClr val="000000"/>
          </a:solidFill>
          <a:uFillTx/>
          <a:latin typeface="Impact"/>
          <a:ea typeface="Impact"/>
          <a:cs typeface="Impact"/>
          <a:sym typeface="Impac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ln>
            <a:noFill/>
          </a:ln>
          <a:solidFill>
            <a:srgbClr val="000000"/>
          </a:solidFill>
          <a:uFillTx/>
          <a:latin typeface="Impact"/>
          <a:ea typeface="Impact"/>
          <a:cs typeface="Impact"/>
          <a:sym typeface="Impac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ln>
            <a:noFill/>
          </a:ln>
          <a:solidFill>
            <a:srgbClr val="000000"/>
          </a:solidFill>
          <a:uFillTx/>
          <a:latin typeface="Impact"/>
          <a:ea typeface="Impact"/>
          <a:cs typeface="Impact"/>
          <a:sym typeface="Impac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ln>
            <a:noFill/>
          </a:ln>
          <a:solidFill>
            <a:srgbClr val="000000"/>
          </a:solidFill>
          <a:uFillTx/>
          <a:latin typeface="Impact"/>
          <a:ea typeface="Impact"/>
          <a:cs typeface="Impact"/>
          <a:sym typeface="Impac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5100" u="none">
          <a:ln>
            <a:noFill/>
          </a:ln>
          <a:solidFill>
            <a:srgbClr val="000000"/>
          </a:solidFill>
          <a:uFillTx/>
          <a:latin typeface="Impact"/>
          <a:ea typeface="Impact"/>
          <a:cs typeface="Impact"/>
          <a:sym typeface="Impact"/>
        </a:defRPr>
      </a:lvl9pPr>
    </p:titleStyle>
    <p:bodyStyle>
      <a:lvl1pPr marL="228600" marR="0" indent="-228600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Gill Sans MT"/>
        </a:defRPr>
      </a:lvl1pPr>
      <a:lvl2pPr marL="711200" marR="0" indent="-254000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b="0" baseline="0" cap="none" i="0" spc="0" strike="noStrike" sz="20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Gill Sans MT"/>
        </a:defRPr>
      </a:lvl2pPr>
      <a:lvl3pPr marL="1200150" marR="0" indent="-285750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Gill Sans MT"/>
        </a:defRPr>
      </a:lvl3pPr>
      <a:lvl4pPr marL="16981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b="0" baseline="0" cap="none" i="0" spc="0" strike="noStrike" sz="20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Gill Sans MT"/>
        </a:defRPr>
      </a:lvl4pPr>
      <a:lvl5pPr marL="21553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Gill Sans MT"/>
        </a:defRPr>
      </a:lvl5pPr>
      <a:lvl6pPr marL="26125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b="0" baseline="0" cap="none" i="0" spc="0" strike="noStrike" sz="20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Gill Sans MT"/>
        </a:defRPr>
      </a:lvl6pPr>
      <a:lvl7pPr marL="30697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Gill Sans MT"/>
        </a:defRPr>
      </a:lvl7pPr>
      <a:lvl8pPr marL="35269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b="0" baseline="0" cap="none" i="0" spc="0" strike="noStrike" sz="20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Gill Sans MT"/>
        </a:defRPr>
      </a:lvl8pPr>
      <a:lvl9pPr marL="3984171" marR="0" indent="-326571" algn="l" defTabSz="914400" rtl="0" latinLnBrk="0">
        <a:lnSpc>
          <a:spcPct val="110000"/>
        </a:lnSpc>
        <a:spcBef>
          <a:spcPts val="7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000" u="none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3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igitalbourgeois.tistory.com/50" TargetMode="External"/><Relationship Id="rId3" Type="http://schemas.openxmlformats.org/officeDocument/2006/relationships/hyperlink" Target="https://gusrb.tistory.com/12" TargetMode="External"/><Relationship Id="rId4" Type="http://schemas.openxmlformats.org/officeDocument/2006/relationships/hyperlink" Target="https://github.com/savannahar68/CamScanner-Python/blob/master/scannerApp.py" TargetMode="External"/><Relationship Id="rId5" Type="http://schemas.openxmlformats.org/officeDocument/2006/relationships/hyperlink" Target="http://warmspringwinds.github.io/tensorflow/tf-slim/2016/12/21/tfrecords-guide/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naver.com/cenodim/220945521396" TargetMode="External"/><Relationship Id="rId3" Type="http://schemas.openxmlformats.org/officeDocument/2006/relationships/hyperlink" Target="http://euhyeji.blogspot.com/2017/05/tf-11-slim-31-caltech-tfrecord.html" TargetMode="External"/><Relationship Id="rId4" Type="http://schemas.openxmlformats.org/officeDocument/2006/relationships/hyperlink" Target="https://datascienceschool.net/view-notebook/9af8d8e93c084bc49f0ac2bb8a20e2a4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jpeg"/><Relationship Id="rId5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제목 1"/>
          <p:cNvSpPr txBox="1"/>
          <p:nvPr>
            <p:ph type="ctrTitle"/>
          </p:nvPr>
        </p:nvSpPr>
        <p:spPr>
          <a:xfrm>
            <a:off x="1078522" y="1098387"/>
            <a:ext cx="10318420" cy="4394989"/>
          </a:xfrm>
          <a:prstGeom prst="rect">
            <a:avLst/>
          </a:prstGeom>
        </p:spPr>
        <p:txBody>
          <a:bodyPr/>
          <a:lstStyle/>
          <a:p>
            <a:pPr>
              <a:defRPr sz="7000">
                <a:solidFill>
                  <a:srgbClr val="002060"/>
                </a:solidFill>
                <a:latin typeface="Quotable"/>
                <a:ea typeface="Quotable"/>
                <a:cs typeface="Quotable"/>
                <a:sym typeface="Quotable"/>
              </a:defRPr>
            </a:pPr>
            <a:r>
              <a:t>Capstone Design</a:t>
            </a:r>
            <a:br/>
            <a:r>
              <a:t>(Vino)</a:t>
            </a:r>
          </a:p>
        </p:txBody>
      </p:sp>
      <p:sp>
        <p:nvSpPr>
          <p:cNvPr id="133" name="부제목 2"/>
          <p:cNvSpPr txBox="1"/>
          <p:nvPr>
            <p:ph type="subTitle" sz="quarter" idx="1"/>
          </p:nvPr>
        </p:nvSpPr>
        <p:spPr>
          <a:xfrm>
            <a:off x="2215044" y="5979195"/>
            <a:ext cx="8045375" cy="742280"/>
          </a:xfrm>
          <a:prstGeom prst="rect">
            <a:avLst/>
          </a:prstGeom>
        </p:spPr>
        <p:txBody>
          <a:bodyPr/>
          <a:lstStyle/>
          <a:p>
            <a:pPr>
              <a:defRPr b="0"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t>명순조</a:t>
            </a:r>
            <a:r>
              <a:t>, </a:t>
            </a:r>
            <a:r>
              <a:t>명순철</a:t>
            </a:r>
            <a:r>
              <a:t>, </a:t>
            </a:r>
            <a:r>
              <a:t>배동규</a:t>
            </a:r>
            <a:r>
              <a:t>, </a:t>
            </a:r>
            <a:r>
              <a:t>윤승환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KakaoTalk_Photo_2019-05-01-23-39-14.jpeg" descr="KakaoTalk_Photo_2019-05-01-23-39-1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6144" y="960125"/>
            <a:ext cx="1820972" cy="384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KakaoTalk_Photo_2019-05-01-23-39-05.jpeg" descr="KakaoTalk_Photo_2019-05-01-23-39-0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7340" y="2482964"/>
            <a:ext cx="1820972" cy="38420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76" name="화살표"/>
          <p:cNvSpPr/>
          <p:nvPr/>
        </p:nvSpPr>
        <p:spPr>
          <a:xfrm>
            <a:off x="5705839" y="279400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/>
          </a:solidFill>
          <a:ln w="50800">
            <a:solidFill>
              <a:schemeClr val="accent1">
                <a:lumOff val="51466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chemeClr val="accent1">
                    <a:lumOff val="51466"/>
                  </a:schemeClr>
                </a:solidFill>
              </a:defRPr>
            </a:pPr>
          </a:p>
        </p:txBody>
      </p:sp>
      <p:pic>
        <p:nvPicPr>
          <p:cNvPr id="27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1196" y="2209974"/>
            <a:ext cx="3863558" cy="302334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dETAILS"/>
          <p:cNvSpPr txBox="1"/>
          <p:nvPr/>
        </p:nvSpPr>
        <p:spPr>
          <a:xfrm>
            <a:off x="1251677" y="382384"/>
            <a:ext cx="10178324" cy="81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0000"/>
              </a:lnSpc>
              <a:defRPr cap="all" spc="200" sz="5100"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dETAILS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사용 중인 소프트웨어 &amp; 하드웨어"/>
          <p:cNvSpPr txBox="1"/>
          <p:nvPr/>
        </p:nvSpPr>
        <p:spPr>
          <a:xfrm>
            <a:off x="1251677" y="382384"/>
            <a:ext cx="10178324" cy="81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0000"/>
              </a:lnSpc>
              <a:defRPr cap="all" spc="200" sz="5100"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사용 중인 소프트웨어 &amp; 하드웨어</a:t>
            </a:r>
          </a:p>
        </p:txBody>
      </p:sp>
      <p:graphicFrame>
        <p:nvGraphicFramePr>
          <p:cNvPr id="281" name="표"/>
          <p:cNvGraphicFramePr/>
          <p:nvPr/>
        </p:nvGraphicFramePr>
        <p:xfrm>
          <a:off x="1166283" y="1313646"/>
          <a:ext cx="9872134" cy="531354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2464858"/>
                <a:gridCol w="2464858"/>
                <a:gridCol w="2464858"/>
                <a:gridCol w="2464858"/>
              </a:tblGrid>
              <a:tr h="883473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명순철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명순조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배동규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윤승환</a:t>
                      </a:r>
                    </a:p>
                  </a:txBody>
                  <a:tcPr marL="0" marR="0" marT="0" marB="0" anchor="ctr" anchorCtr="0" horzOverflow="overflow"/>
                </a:tc>
              </a:tr>
              <a:tr h="88347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Windows 10 64bit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macOs Mojave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Windows 10 64bit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Windows 10 64bit</a:t>
                      </a:r>
                    </a:p>
                  </a:txBody>
                  <a:tcPr marL="0" marR="0" marT="0" marB="0" anchor="ctr" anchorCtr="0" horzOverflow="overflow"/>
                </a:tc>
              </a:tr>
              <a:tr h="88347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Intel Core i7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Intel Core i5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AMD Ryzen 5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Intel Core i5</a:t>
                      </a:r>
                    </a:p>
                  </a:txBody>
                  <a:tcPr marL="0" marR="0" marT="0" marB="0" anchor="ctr" anchorCtr="0" horzOverflow="overflow"/>
                </a:tc>
              </a:tr>
              <a:tr h="88347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Ram 16GB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Ram 8GB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Ram 16GB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Ram 8GB</a:t>
                      </a:r>
                    </a:p>
                  </a:txBody>
                  <a:tcPr marL="0" marR="0" marT="0" marB="0" anchor="ctr" anchorCtr="0" horzOverflow="overflow"/>
                </a:tc>
              </a:tr>
              <a:tr h="88347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NVIDIA GeForce GTX 1050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Intel Iris Plus Graphics 650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NVIDIA GeForce GTX 1060 3GB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NVIDIA Geforce GTX 765M</a:t>
                      </a:r>
                    </a:p>
                  </a:txBody>
                  <a:tcPr marL="0" marR="0" marT="0" marB="0" anchor="ctr" anchorCtr="0" horzOverflow="overflow"/>
                </a:tc>
              </a:tr>
              <a:tr h="88347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Android Studio
FireBase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Visual Studio Code Python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Android Studio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IDLE Python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제목 1"/>
          <p:cNvSpPr txBox="1"/>
          <p:nvPr>
            <p:ph type="title"/>
          </p:nvPr>
        </p:nvSpPr>
        <p:spPr>
          <a:xfrm>
            <a:off x="3427026" y="2097578"/>
            <a:ext cx="5337948" cy="2662844"/>
          </a:xfrm>
          <a:prstGeom prst="rect">
            <a:avLst/>
          </a:prstGeom>
        </p:spPr>
        <p:txBody>
          <a:bodyPr anchor="ctr"/>
          <a:lstStyle>
            <a:lvl1pPr algn="ctr">
              <a:defRPr spc="352" sz="9000"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Q &amp;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제목 1"/>
          <p:cNvSpPr txBox="1"/>
          <p:nvPr>
            <p:ph type="title"/>
          </p:nvPr>
        </p:nvSpPr>
        <p:spPr>
          <a:xfrm>
            <a:off x="1251677" y="382384"/>
            <a:ext cx="10178323" cy="812580"/>
          </a:xfrm>
          <a:prstGeom prst="rect">
            <a:avLst/>
          </a:prstGeom>
        </p:spPr>
        <p:txBody>
          <a:bodyPr/>
          <a:lstStyle>
            <a:lvl1pPr>
              <a:defRPr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참고문헌</a:t>
            </a:r>
          </a:p>
        </p:txBody>
      </p:sp>
      <p:sp>
        <p:nvSpPr>
          <p:cNvPr id="286" name="내용 개체 틀 2"/>
          <p:cNvSpPr txBox="1"/>
          <p:nvPr>
            <p:ph type="body" idx="1"/>
          </p:nvPr>
        </p:nvSpPr>
        <p:spPr>
          <a:xfrm>
            <a:off x="1251677" y="1334806"/>
            <a:ext cx="10178323" cy="4544787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600"/>
              </a:spcBef>
              <a:defRPr sz="1960"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t>Timnit Gebru, Oren Hazi, Vickey Yeh Department of Electrical Engineering, Stanford University, Stanford, CA 94305</a:t>
            </a:r>
          </a:p>
          <a:p>
            <a:pPr marL="224027" indent="-224027" defTabSz="896111">
              <a:spcBef>
                <a:spcPts val="600"/>
              </a:spcBef>
              <a:defRPr sz="1960"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https://digitalbourgeois.tistory.com/50</a:t>
            </a:r>
            <a:r>
              <a:t> | TFRecord 파일 생성 방법(텐서플로우 데이타 포맷)</a:t>
            </a:r>
          </a:p>
          <a:p>
            <a:pPr marL="224027" indent="-224027" defTabSz="896111">
              <a:spcBef>
                <a:spcPts val="600"/>
              </a:spcBef>
              <a:defRPr sz="1960"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https://gusrb.tistory.com/12</a:t>
            </a:r>
            <a:r>
              <a:t> |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TFrecord 원하는 이미지 학습을 위한 데이터셋 만들기</a:t>
            </a:r>
          </a:p>
          <a:p>
            <a:pPr marL="224027" indent="-224027" defTabSz="896111">
              <a:spcBef>
                <a:spcPts val="600"/>
              </a:spcBef>
              <a:defRPr sz="1960"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https://github.com/savannahar68/CamScanner-Python/blob/master/scannerApp.py</a:t>
            </a:r>
            <a:r>
              <a:t> | CamScanner-Python  </a:t>
            </a:r>
          </a:p>
          <a:p>
            <a:pPr marL="224027" indent="-224027" defTabSz="896111">
              <a:spcBef>
                <a:spcPts val="600"/>
              </a:spcBef>
              <a:defRPr sz="1960"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http://warmspringwinds.github.io/tensorflow/tf-slim/2016/12/21/tfrecords-guide/</a:t>
            </a:r>
            <a:r>
              <a:t> | Tensorflow and TF-Slim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https://blog.naver.com/cenodim/220945521396 | CIFAR-10 딥러닝으로 학습…"/>
          <p:cNvSpPr txBox="1"/>
          <p:nvPr>
            <p:ph type="body" idx="1"/>
          </p:nvPr>
        </p:nvSpPr>
        <p:spPr>
          <a:xfrm>
            <a:off x="1251677" y="1266428"/>
            <a:ext cx="10178324" cy="461316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https://blog.naver.com/cenodim/220945521396</a:t>
            </a:r>
            <a:r>
              <a:t> | CIFAR-10 딥러닝으로 학습  </a:t>
            </a:r>
          </a:p>
          <a:p>
            <a:pPr>
              <a:defRPr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http://euhyeji.blogspot.com/2017/05/tf-11-slim-31-caltech-tfrecord.html</a:t>
            </a:r>
            <a:r>
              <a:t> | (TF 1.1 &amp; SLIM) 3 내 이미지로 학습하기( CALTECH )  </a:t>
            </a:r>
          </a:p>
          <a:p>
            <a:pPr>
              <a:defRPr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https://datascienceschool.net/view-notebook/9af8d8e93c084bc49f0ac2bb8a20e2a4/</a:t>
            </a:r>
            <a:r>
              <a:t> | 이미지 처리 기초</a:t>
            </a:r>
          </a:p>
        </p:txBody>
      </p:sp>
      <p:sp>
        <p:nvSpPr>
          <p:cNvPr id="289" name="참고문헌"/>
          <p:cNvSpPr txBox="1"/>
          <p:nvPr>
            <p:ph type="title"/>
          </p:nvPr>
        </p:nvSpPr>
        <p:spPr>
          <a:xfrm>
            <a:off x="1251677" y="382384"/>
            <a:ext cx="10178323" cy="812580"/>
          </a:xfrm>
          <a:prstGeom prst="rect">
            <a:avLst/>
          </a:prstGeom>
        </p:spPr>
        <p:txBody>
          <a:bodyPr/>
          <a:lstStyle>
            <a:lvl1pPr>
              <a:defRPr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참고문헌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1"/>
          <p:cNvSpPr txBox="1"/>
          <p:nvPr>
            <p:ph type="title"/>
          </p:nvPr>
        </p:nvSpPr>
        <p:spPr>
          <a:xfrm>
            <a:off x="1251677" y="382384"/>
            <a:ext cx="10178323" cy="1492133"/>
          </a:xfrm>
          <a:prstGeom prst="rect">
            <a:avLst/>
          </a:prstGeom>
        </p:spPr>
        <p:txBody>
          <a:bodyPr/>
          <a:lstStyle/>
          <a:p>
            <a:pPr/>
            <a:r>
              <a:t>Content</a:t>
            </a:r>
          </a:p>
        </p:txBody>
      </p:sp>
      <p:sp>
        <p:nvSpPr>
          <p:cNvPr id="136" name="내용 개체 틀 2"/>
          <p:cNvSpPr txBox="1"/>
          <p:nvPr>
            <p:ph type="body" idx="1"/>
          </p:nvPr>
        </p:nvSpPr>
        <p:spPr>
          <a:xfrm>
            <a:off x="1251677" y="1753985"/>
            <a:ext cx="10178323" cy="420798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t> - CheckList</a:t>
            </a:r>
          </a:p>
          <a:p>
            <a:pPr marL="0" indent="0">
              <a:buSzTx/>
              <a:buNone/>
              <a:defRPr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t> - Roadmap</a:t>
            </a:r>
          </a:p>
          <a:p>
            <a:pPr marL="0" indent="0">
              <a:buSzTx/>
              <a:buNone/>
              <a:defRPr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t> - Details</a:t>
            </a:r>
          </a:p>
          <a:p>
            <a:pPr marL="0" indent="0">
              <a:buSzTx/>
              <a:buNone/>
              <a:defRPr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t> - Software &amp; Hardware</a:t>
            </a:r>
          </a:p>
          <a:p>
            <a:pPr marL="0" indent="0">
              <a:buSzTx/>
              <a:buNone/>
              <a:defRPr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t> </a:t>
            </a:r>
            <a:r>
              <a:t>- Q &amp; A</a:t>
            </a:r>
          </a:p>
          <a:p>
            <a:pPr marL="0" indent="0">
              <a:buSzTx/>
              <a:buNone/>
              <a:defRPr>
                <a:latin typeface="DX시인과나"/>
                <a:ea typeface="DX시인과나"/>
                <a:cs typeface="DX시인과나"/>
                <a:sym typeface="DX시인과나"/>
              </a:defRPr>
            </a:pPr>
            <a:r>
              <a:t> - Reference literature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표"/>
          <p:cNvGraphicFramePr/>
          <p:nvPr/>
        </p:nvGraphicFramePr>
        <p:xfrm>
          <a:off x="0" y="-184"/>
          <a:ext cx="12204701" cy="687106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1692139"/>
                <a:gridCol w="1705646"/>
                <a:gridCol w="3404538"/>
                <a:gridCol w="952119"/>
                <a:gridCol w="952119"/>
                <a:gridCol w="952119"/>
                <a:gridCol w="952119"/>
                <a:gridCol w="1581198"/>
              </a:tblGrid>
              <a:tr h="1435295">
                <a:tc gridSpan="3"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System Design Check List</a:t>
                      </a:r>
                    </a:p>
                  </a:txBody>
                  <a:tcPr marL="0" marR="0" marT="0" marB="0" anchor="ctr" anchorCtr="0" horzOverflow="overflow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명순철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명순조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배동규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윤승환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Procedure/Message</a:t>
                      </a:r>
                    </a:p>
                  </a:txBody>
                  <a:tcPr marL="0" marR="0" marT="0" marB="0" anchor="ctr" anchorCtr="0" horzOverflow="overflow"/>
                </a:tc>
              </a:tr>
              <a:tr h="406222"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System Architecture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ER Model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Create presentation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gridSpan="3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Announcement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rowSpan="10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Procedure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Android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Camera Function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Connect Database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 sz="1700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User Management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 sz="1700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Random Recommend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 sz="1700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Setting 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vMerge="1">
                  <a:tcPr/>
                </a:tc>
                <a:tc rowSpan="5"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AI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Collect Dataset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Data Normalization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Connect Database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Inception v3 Neural Networks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  <a:tr h="38591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b="1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Validation Test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t>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표 5"/>
          <p:cNvGraphicFramePr/>
          <p:nvPr/>
        </p:nvGraphicFramePr>
        <p:xfrm>
          <a:off x="0" y="-3"/>
          <a:ext cx="12192000" cy="68580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723207"/>
                <a:gridCol w="972589"/>
                <a:gridCol w="1185949"/>
                <a:gridCol w="1348510"/>
                <a:gridCol w="1431636"/>
                <a:gridCol w="1560945"/>
                <a:gridCol w="1080655"/>
                <a:gridCol w="1403927"/>
                <a:gridCol w="1265382"/>
                <a:gridCol w="1219200"/>
              </a:tblGrid>
              <a:tr h="281779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000">
                          <a:solidFill>
                            <a:schemeClr val="accent1">
                              <a:lumOff val="51466"/>
                            </a:schemeClr>
                          </a:solidFill>
                        </a:rPr>
                        <a:t>구분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1876389"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  <a:r>
                        <a:t>Android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1812146"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  <a:r>
                        <a:t>Database</a:t>
                      </a:r>
                    </a:p>
                    <a:p>
                      <a:pPr algn="ctr" defTabSz="914400">
                        <a:defRPr sz="1000"/>
                      </a:pPr>
                      <a:r>
                        <a:t>(Firebase)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1607319"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  <a:r>
                        <a:t>AI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1280368"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</a:p>
                    <a:p>
                      <a:pPr algn="ctr" defTabSz="914400">
                        <a:defRPr sz="1000"/>
                      </a:pPr>
                      <a:r>
                        <a:t>Common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0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pSp>
        <p:nvGrpSpPr>
          <p:cNvPr id="143" name="모서리가 둥근 직사각형 6"/>
          <p:cNvGrpSpPr/>
          <p:nvPr/>
        </p:nvGrpSpPr>
        <p:grpSpPr>
          <a:xfrm>
            <a:off x="766617" y="5796279"/>
            <a:ext cx="905166" cy="396241"/>
            <a:chOff x="0" y="4446"/>
            <a:chExt cx="905164" cy="396240"/>
          </a:xfrm>
        </p:grpSpPr>
        <p:sp>
          <p:nvSpPr>
            <p:cNvPr id="141" name="모서리가 둥근 직사각형"/>
            <p:cNvSpPr/>
            <p:nvPr/>
          </p:nvSpPr>
          <p:spPr>
            <a:xfrm>
              <a:off x="0" y="8602"/>
              <a:ext cx="905165" cy="387928"/>
            </a:xfrm>
            <a:prstGeom prst="roundRect">
              <a:avLst>
                <a:gd name="adj" fmla="val 16667"/>
              </a:avLst>
            </a:prstGeom>
            <a:solidFill>
              <a:srgbClr val="BDD7EE"/>
            </a:solidFill>
            <a:ln w="12700" cap="flat">
              <a:solidFill>
                <a:srgbClr val="BDD7E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42" name="Idea Conference"/>
            <p:cNvSpPr txBox="1"/>
            <p:nvPr/>
          </p:nvSpPr>
          <p:spPr>
            <a:xfrm>
              <a:off x="18937" y="4446"/>
              <a:ext cx="867290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Idea Conference</a:t>
              </a:r>
            </a:p>
          </p:txBody>
        </p:sp>
      </p:grpSp>
      <p:grpSp>
        <p:nvGrpSpPr>
          <p:cNvPr id="146" name="모서리가 둥근 직사각형 7"/>
          <p:cNvGrpSpPr/>
          <p:nvPr/>
        </p:nvGrpSpPr>
        <p:grpSpPr>
          <a:xfrm>
            <a:off x="1813790" y="520006"/>
            <a:ext cx="869374" cy="396241"/>
            <a:chOff x="0" y="-57265"/>
            <a:chExt cx="869373" cy="396240"/>
          </a:xfrm>
        </p:grpSpPr>
        <p:sp>
          <p:nvSpPr>
            <p:cNvPr id="144" name="모서리가 둥근 직사각형"/>
            <p:cNvSpPr/>
            <p:nvPr/>
          </p:nvSpPr>
          <p:spPr>
            <a:xfrm>
              <a:off x="0" y="0"/>
              <a:ext cx="869374" cy="281709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solidFill>
                <a:srgbClr val="FFE6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45" name="UI Development"/>
            <p:cNvSpPr txBox="1"/>
            <p:nvPr/>
          </p:nvSpPr>
          <p:spPr>
            <a:xfrm>
              <a:off x="13751" y="-57266"/>
              <a:ext cx="84187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UI </a:t>
              </a:r>
              <a:r>
                <a:t>Development</a:t>
              </a:r>
            </a:p>
          </p:txBody>
        </p:sp>
      </p:grpSp>
      <p:grpSp>
        <p:nvGrpSpPr>
          <p:cNvPr id="149" name="모서리가 둥근 직사각형 8"/>
          <p:cNvGrpSpPr/>
          <p:nvPr/>
        </p:nvGrpSpPr>
        <p:grpSpPr>
          <a:xfrm>
            <a:off x="1714498" y="4189152"/>
            <a:ext cx="1067956" cy="396241"/>
            <a:chOff x="0" y="0"/>
            <a:chExt cx="1067954" cy="396240"/>
          </a:xfrm>
        </p:grpSpPr>
        <p:sp>
          <p:nvSpPr>
            <p:cNvPr id="147" name="모서리가 둥근 직사각형"/>
            <p:cNvSpPr/>
            <p:nvPr/>
          </p:nvSpPr>
          <p:spPr>
            <a:xfrm>
              <a:off x="0" y="4156"/>
              <a:ext cx="1067955" cy="387928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48" name="Collect…"/>
            <p:cNvSpPr txBox="1"/>
            <p:nvPr/>
          </p:nvSpPr>
          <p:spPr>
            <a:xfrm>
              <a:off x="18936" y="0"/>
              <a:ext cx="103008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Collect</a:t>
              </a:r>
              <a:endParaRPr>
                <a:solidFill>
                  <a:schemeClr val="accent1">
                    <a:lumOff val="51466"/>
                  </a:schemeClr>
                </a:solidFill>
              </a:endParaRPr>
            </a:p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Data set</a:t>
              </a:r>
            </a:p>
          </p:txBody>
        </p:sp>
      </p:grpSp>
      <p:grpSp>
        <p:nvGrpSpPr>
          <p:cNvPr id="152" name="모서리가 둥근 직사각형 9"/>
          <p:cNvGrpSpPr/>
          <p:nvPr/>
        </p:nvGrpSpPr>
        <p:grpSpPr>
          <a:xfrm>
            <a:off x="2983920" y="4132002"/>
            <a:ext cx="1137230" cy="510541"/>
            <a:chOff x="0" y="-42833"/>
            <a:chExt cx="1137229" cy="510540"/>
          </a:xfrm>
        </p:grpSpPr>
        <p:sp>
          <p:nvSpPr>
            <p:cNvPr id="150" name="모서리가 둥근 직사각형"/>
            <p:cNvSpPr/>
            <p:nvPr/>
          </p:nvSpPr>
          <p:spPr>
            <a:xfrm>
              <a:off x="0" y="0"/>
              <a:ext cx="1137230" cy="424875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51" name="Data normalization…"/>
            <p:cNvSpPr txBox="1"/>
            <p:nvPr/>
          </p:nvSpPr>
          <p:spPr>
            <a:xfrm>
              <a:off x="20741" y="-42833"/>
              <a:ext cx="1095747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914400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Data </a:t>
              </a:r>
              <a:r>
                <a:t>normalization</a:t>
              </a:r>
            </a:p>
            <a:p>
              <a:pPr algn="ctr" defTabSz="914400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With </a:t>
              </a:r>
              <a:r>
                <a:t>camera scanner</a:t>
              </a:r>
            </a:p>
          </p:txBody>
        </p:sp>
      </p:grpSp>
      <p:sp>
        <p:nvSpPr>
          <p:cNvPr id="228" name="직선 화살표 연결선 11"/>
          <p:cNvSpPr/>
          <p:nvPr/>
        </p:nvSpPr>
        <p:spPr>
          <a:xfrm>
            <a:off x="2788838" y="4387272"/>
            <a:ext cx="18873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56" name="모서리가 둥근 직사각형 12"/>
          <p:cNvGrpSpPr/>
          <p:nvPr/>
        </p:nvGrpSpPr>
        <p:grpSpPr>
          <a:xfrm>
            <a:off x="2990849" y="577271"/>
            <a:ext cx="1123374" cy="281710"/>
            <a:chOff x="0" y="0"/>
            <a:chExt cx="1123373" cy="281708"/>
          </a:xfrm>
        </p:grpSpPr>
        <p:sp>
          <p:nvSpPr>
            <p:cNvPr id="154" name="모서리가 둥근 직사각형"/>
            <p:cNvSpPr/>
            <p:nvPr/>
          </p:nvSpPr>
          <p:spPr>
            <a:xfrm>
              <a:off x="0" y="0"/>
              <a:ext cx="1123374" cy="281709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solidFill>
                <a:srgbClr val="FFE6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55" name="Camera Function"/>
            <p:cNvSpPr txBox="1"/>
            <p:nvPr/>
          </p:nvSpPr>
          <p:spPr>
            <a:xfrm>
              <a:off x="13751" y="18934"/>
              <a:ext cx="1095871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Camera Function</a:t>
              </a:r>
            </a:p>
          </p:txBody>
        </p:sp>
      </p:grpSp>
      <p:sp>
        <p:nvSpPr>
          <p:cNvPr id="157" name="직선 화살표 연결선 14"/>
          <p:cNvSpPr/>
          <p:nvPr/>
        </p:nvSpPr>
        <p:spPr>
          <a:xfrm flipV="1">
            <a:off x="2683162" y="718125"/>
            <a:ext cx="293830" cy="2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 defTabSz="914400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60" name="모서리가 둥근 직사각형 16"/>
          <p:cNvGrpSpPr/>
          <p:nvPr/>
        </p:nvGrpSpPr>
        <p:grpSpPr>
          <a:xfrm>
            <a:off x="4330696" y="2389214"/>
            <a:ext cx="1207656" cy="396241"/>
            <a:chOff x="0" y="4446"/>
            <a:chExt cx="1207654" cy="396240"/>
          </a:xfrm>
        </p:grpSpPr>
        <p:sp>
          <p:nvSpPr>
            <p:cNvPr id="158" name="모서리가 둥근 직사각형"/>
            <p:cNvSpPr/>
            <p:nvPr/>
          </p:nvSpPr>
          <p:spPr>
            <a:xfrm>
              <a:off x="0" y="8602"/>
              <a:ext cx="1207655" cy="387928"/>
            </a:xfrm>
            <a:prstGeom prst="roundRect">
              <a:avLst>
                <a:gd name="adj" fmla="val 16667"/>
              </a:avLst>
            </a:prstGeom>
            <a:solidFill>
              <a:srgbClr val="F8CBAD"/>
            </a:solidFill>
            <a:ln w="12700" cap="flat">
              <a:solidFill>
                <a:srgbClr val="F8CBA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59" name="Database Structure Design"/>
            <p:cNvSpPr txBox="1"/>
            <p:nvPr/>
          </p:nvSpPr>
          <p:spPr>
            <a:xfrm>
              <a:off x="18936" y="4446"/>
              <a:ext cx="116978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Database Structure Design</a:t>
              </a:r>
            </a:p>
          </p:txBody>
        </p:sp>
      </p:grpSp>
      <p:grpSp>
        <p:nvGrpSpPr>
          <p:cNvPr id="163" name="모서리가 둥근 직사각형 18"/>
          <p:cNvGrpSpPr/>
          <p:nvPr/>
        </p:nvGrpSpPr>
        <p:grpSpPr>
          <a:xfrm>
            <a:off x="4330696" y="520006"/>
            <a:ext cx="1207656" cy="396241"/>
            <a:chOff x="0" y="8892"/>
            <a:chExt cx="1207654" cy="396240"/>
          </a:xfrm>
        </p:grpSpPr>
        <p:sp>
          <p:nvSpPr>
            <p:cNvPr id="161" name="모서리가 둥근 직사각형"/>
            <p:cNvSpPr/>
            <p:nvPr/>
          </p:nvSpPr>
          <p:spPr>
            <a:xfrm>
              <a:off x="0" y="66158"/>
              <a:ext cx="1207655" cy="281710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solidFill>
                <a:srgbClr val="FFE6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62" name="Move to Camera Image Database"/>
            <p:cNvSpPr txBox="1"/>
            <p:nvPr/>
          </p:nvSpPr>
          <p:spPr>
            <a:xfrm>
              <a:off x="13751" y="8892"/>
              <a:ext cx="118015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Move to Camera Image Database</a:t>
              </a:r>
            </a:p>
          </p:txBody>
        </p:sp>
      </p:grpSp>
      <p:sp>
        <p:nvSpPr>
          <p:cNvPr id="229" name="직선 화살표 연결선 20"/>
          <p:cNvSpPr/>
          <p:nvPr/>
        </p:nvSpPr>
        <p:spPr>
          <a:xfrm>
            <a:off x="4120752" y="718126"/>
            <a:ext cx="20359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67" name="모서리가 둥근 직사각형 23"/>
          <p:cNvGrpSpPr/>
          <p:nvPr/>
        </p:nvGrpSpPr>
        <p:grpSpPr>
          <a:xfrm>
            <a:off x="5834349" y="4112952"/>
            <a:ext cx="1179083" cy="548641"/>
            <a:chOff x="0" y="13338"/>
            <a:chExt cx="1179082" cy="548640"/>
          </a:xfrm>
        </p:grpSpPr>
        <p:sp>
          <p:nvSpPr>
            <p:cNvPr id="165" name="모서리가 둥근 직사각형"/>
            <p:cNvSpPr/>
            <p:nvPr/>
          </p:nvSpPr>
          <p:spPr>
            <a:xfrm>
              <a:off x="0" y="41741"/>
              <a:ext cx="1179083" cy="491836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66" name="Loading database stored Images"/>
            <p:cNvSpPr txBox="1"/>
            <p:nvPr/>
          </p:nvSpPr>
          <p:spPr>
            <a:xfrm>
              <a:off x="24008" y="13338"/>
              <a:ext cx="1131066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Loading database stored Images</a:t>
              </a:r>
            </a:p>
          </p:txBody>
        </p:sp>
      </p:grpSp>
      <p:grpSp>
        <p:nvGrpSpPr>
          <p:cNvPr id="170" name="모서리가 둥근 직사각형 42"/>
          <p:cNvGrpSpPr/>
          <p:nvPr/>
        </p:nvGrpSpPr>
        <p:grpSpPr>
          <a:xfrm>
            <a:off x="4400342" y="4174835"/>
            <a:ext cx="1137230" cy="424875"/>
            <a:chOff x="0" y="0"/>
            <a:chExt cx="1137229" cy="424874"/>
          </a:xfrm>
        </p:grpSpPr>
        <p:sp>
          <p:nvSpPr>
            <p:cNvPr id="168" name="모서리가 둥근 직사각형"/>
            <p:cNvSpPr/>
            <p:nvPr/>
          </p:nvSpPr>
          <p:spPr>
            <a:xfrm>
              <a:off x="0" y="0"/>
              <a:ext cx="1137230" cy="424875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69" name="Create Inception v3"/>
            <p:cNvSpPr txBox="1"/>
            <p:nvPr/>
          </p:nvSpPr>
          <p:spPr>
            <a:xfrm>
              <a:off x="20741" y="14317"/>
              <a:ext cx="1095747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Create Inception v3 </a:t>
              </a:r>
            </a:p>
          </p:txBody>
        </p:sp>
      </p:grpSp>
      <p:sp>
        <p:nvSpPr>
          <p:cNvPr id="230" name="직선 화살표 연결선 44"/>
          <p:cNvSpPr/>
          <p:nvPr/>
        </p:nvSpPr>
        <p:spPr>
          <a:xfrm>
            <a:off x="4968957" y="4606238"/>
            <a:ext cx="1" cy="453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74" name="모서리가 둥근 직사각형 45"/>
          <p:cNvGrpSpPr/>
          <p:nvPr/>
        </p:nvGrpSpPr>
        <p:grpSpPr>
          <a:xfrm>
            <a:off x="4400342" y="5066143"/>
            <a:ext cx="1137230" cy="424875"/>
            <a:chOff x="0" y="0"/>
            <a:chExt cx="1137229" cy="424874"/>
          </a:xfrm>
        </p:grpSpPr>
        <p:sp>
          <p:nvSpPr>
            <p:cNvPr id="172" name="모서리가 둥근 직사각형"/>
            <p:cNvSpPr/>
            <p:nvPr/>
          </p:nvSpPr>
          <p:spPr>
            <a:xfrm>
              <a:off x="0" y="0"/>
              <a:ext cx="1137230" cy="424875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73" name="Data Learning"/>
            <p:cNvSpPr txBox="1"/>
            <p:nvPr/>
          </p:nvSpPr>
          <p:spPr>
            <a:xfrm>
              <a:off x="20741" y="90517"/>
              <a:ext cx="1095747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Data Learning</a:t>
              </a:r>
            </a:p>
          </p:txBody>
        </p:sp>
      </p:grpSp>
      <p:sp>
        <p:nvSpPr>
          <p:cNvPr id="231" name="직선 화살표 연결선 48"/>
          <p:cNvSpPr/>
          <p:nvPr/>
        </p:nvSpPr>
        <p:spPr>
          <a:xfrm>
            <a:off x="5543739" y="5278580"/>
            <a:ext cx="216018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78" name="모서리가 둥근 직사각형 49"/>
          <p:cNvGrpSpPr/>
          <p:nvPr/>
        </p:nvGrpSpPr>
        <p:grpSpPr>
          <a:xfrm>
            <a:off x="5848741" y="2277340"/>
            <a:ext cx="1083544" cy="599441"/>
            <a:chOff x="0" y="-11083"/>
            <a:chExt cx="1083542" cy="599440"/>
          </a:xfrm>
        </p:grpSpPr>
        <p:sp>
          <p:nvSpPr>
            <p:cNvPr id="176" name="모서리가 둥근 직사각형"/>
            <p:cNvSpPr/>
            <p:nvPr/>
          </p:nvSpPr>
          <p:spPr>
            <a:xfrm>
              <a:off x="0" y="0"/>
              <a:ext cx="1083543" cy="577274"/>
            </a:xfrm>
            <a:prstGeom prst="roundRect">
              <a:avLst>
                <a:gd name="adj" fmla="val 16667"/>
              </a:avLst>
            </a:prstGeom>
            <a:solidFill>
              <a:srgbClr val="F8CBAD"/>
            </a:solidFill>
            <a:ln w="12700" cap="flat">
              <a:solidFill>
                <a:srgbClr val="F8CBA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77" name="Develop a communication method using realtime databases."/>
            <p:cNvSpPr txBox="1"/>
            <p:nvPr/>
          </p:nvSpPr>
          <p:spPr>
            <a:xfrm>
              <a:off x="28179" y="-11084"/>
              <a:ext cx="1027185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8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Develop a communication method using realtime databases.</a:t>
              </a:r>
            </a:p>
          </p:txBody>
        </p:sp>
      </p:grpSp>
      <p:grpSp>
        <p:nvGrpSpPr>
          <p:cNvPr id="181" name="모서리가 둥근 직사각형 54"/>
          <p:cNvGrpSpPr/>
          <p:nvPr/>
        </p:nvGrpSpPr>
        <p:grpSpPr>
          <a:xfrm>
            <a:off x="5783691" y="967507"/>
            <a:ext cx="1280399" cy="281710"/>
            <a:chOff x="0" y="0"/>
            <a:chExt cx="1280398" cy="281708"/>
          </a:xfrm>
        </p:grpSpPr>
        <p:sp>
          <p:nvSpPr>
            <p:cNvPr id="179" name="모서리가 둥근 직사각형"/>
            <p:cNvSpPr/>
            <p:nvPr/>
          </p:nvSpPr>
          <p:spPr>
            <a:xfrm>
              <a:off x="0" y="0"/>
              <a:ext cx="1280399" cy="281709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solidFill>
                <a:srgbClr val="FFE6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0" name="Create Reviews"/>
            <p:cNvSpPr txBox="1"/>
            <p:nvPr/>
          </p:nvSpPr>
          <p:spPr>
            <a:xfrm>
              <a:off x="13752" y="18934"/>
              <a:ext cx="1252894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Create Reviews</a:t>
              </a:r>
            </a:p>
          </p:txBody>
        </p:sp>
      </p:grpSp>
      <p:sp>
        <p:nvSpPr>
          <p:cNvPr id="182" name="직선 화살표 연결선 55"/>
          <p:cNvSpPr/>
          <p:nvPr/>
        </p:nvSpPr>
        <p:spPr>
          <a:xfrm>
            <a:off x="6423890" y="1249216"/>
            <a:ext cx="1" cy="302722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 defTabSz="914400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185" name="모서리가 둥근 직사각형 58"/>
          <p:cNvGrpSpPr/>
          <p:nvPr/>
        </p:nvGrpSpPr>
        <p:grpSpPr>
          <a:xfrm>
            <a:off x="5783691" y="1494672"/>
            <a:ext cx="1280399" cy="396241"/>
            <a:chOff x="0" y="4446"/>
            <a:chExt cx="1280398" cy="396240"/>
          </a:xfrm>
        </p:grpSpPr>
        <p:sp>
          <p:nvSpPr>
            <p:cNvPr id="183" name="모서리가 둥근 직사각형"/>
            <p:cNvSpPr/>
            <p:nvPr/>
          </p:nvSpPr>
          <p:spPr>
            <a:xfrm>
              <a:off x="0" y="61711"/>
              <a:ext cx="1280399" cy="281710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solidFill>
                <a:srgbClr val="FFE6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4" name="Save Reviews to Database"/>
            <p:cNvSpPr txBox="1"/>
            <p:nvPr/>
          </p:nvSpPr>
          <p:spPr>
            <a:xfrm>
              <a:off x="13752" y="4446"/>
              <a:ext cx="125289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Save Reviews to Database</a:t>
              </a:r>
            </a:p>
          </p:txBody>
        </p:sp>
      </p:grpSp>
      <p:grpSp>
        <p:nvGrpSpPr>
          <p:cNvPr id="188" name="모서리가 둥근 직사각형 60"/>
          <p:cNvGrpSpPr/>
          <p:nvPr/>
        </p:nvGrpSpPr>
        <p:grpSpPr>
          <a:xfrm>
            <a:off x="5766106" y="5066143"/>
            <a:ext cx="1315568" cy="424875"/>
            <a:chOff x="0" y="0"/>
            <a:chExt cx="1315566" cy="424874"/>
          </a:xfrm>
        </p:grpSpPr>
        <p:sp>
          <p:nvSpPr>
            <p:cNvPr id="186" name="모서리가 둥근 직사각형"/>
            <p:cNvSpPr/>
            <p:nvPr/>
          </p:nvSpPr>
          <p:spPr>
            <a:xfrm>
              <a:off x="0" y="0"/>
              <a:ext cx="1315567" cy="424875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87" name="Program with learned model"/>
            <p:cNvSpPr txBox="1"/>
            <p:nvPr/>
          </p:nvSpPr>
          <p:spPr>
            <a:xfrm>
              <a:off x="20740" y="14317"/>
              <a:ext cx="1274087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Program with learned model</a:t>
              </a:r>
            </a:p>
          </p:txBody>
        </p:sp>
      </p:grpSp>
      <p:sp>
        <p:nvSpPr>
          <p:cNvPr id="232" name="직선 화살표 연결선 64"/>
          <p:cNvSpPr/>
          <p:nvPr/>
        </p:nvSpPr>
        <p:spPr>
          <a:xfrm>
            <a:off x="6423890" y="4661589"/>
            <a:ext cx="1" cy="398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33" name="꺾인 연결선 67"/>
          <p:cNvSpPr/>
          <p:nvPr/>
        </p:nvSpPr>
        <p:spPr>
          <a:xfrm>
            <a:off x="1553210" y="717549"/>
            <a:ext cx="4224020" cy="389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34" name="직선 화살표 연결선 71"/>
          <p:cNvSpPr/>
          <p:nvPr/>
        </p:nvSpPr>
        <p:spPr>
          <a:xfrm>
            <a:off x="7088097" y="5278580"/>
            <a:ext cx="21576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194" name="모서리가 둥근 직사각형 81"/>
          <p:cNvGrpSpPr/>
          <p:nvPr/>
        </p:nvGrpSpPr>
        <p:grpSpPr>
          <a:xfrm>
            <a:off x="7310208" y="5066143"/>
            <a:ext cx="910089" cy="424875"/>
            <a:chOff x="0" y="0"/>
            <a:chExt cx="910087" cy="424874"/>
          </a:xfrm>
        </p:grpSpPr>
        <p:sp>
          <p:nvSpPr>
            <p:cNvPr id="192" name="모서리가 둥근 직사각형"/>
            <p:cNvSpPr/>
            <p:nvPr/>
          </p:nvSpPr>
          <p:spPr>
            <a:xfrm>
              <a:off x="0" y="0"/>
              <a:ext cx="910088" cy="424875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3" name="Move to the Results database"/>
            <p:cNvSpPr txBox="1"/>
            <p:nvPr/>
          </p:nvSpPr>
          <p:spPr>
            <a:xfrm>
              <a:off x="20740" y="65117"/>
              <a:ext cx="86860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7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Move to the Results database</a:t>
              </a:r>
            </a:p>
          </p:txBody>
        </p:sp>
      </p:grpSp>
      <p:grpSp>
        <p:nvGrpSpPr>
          <p:cNvPr id="197" name="모서리가 둥근 직사각형 83"/>
          <p:cNvGrpSpPr/>
          <p:nvPr/>
        </p:nvGrpSpPr>
        <p:grpSpPr>
          <a:xfrm>
            <a:off x="7271204" y="520005"/>
            <a:ext cx="986629" cy="396241"/>
            <a:chOff x="0" y="4446"/>
            <a:chExt cx="986627" cy="396240"/>
          </a:xfrm>
        </p:grpSpPr>
        <p:sp>
          <p:nvSpPr>
            <p:cNvPr id="195" name="모서리가 둥근 직사각형"/>
            <p:cNvSpPr/>
            <p:nvPr/>
          </p:nvSpPr>
          <p:spPr>
            <a:xfrm>
              <a:off x="0" y="61711"/>
              <a:ext cx="986628" cy="281710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solidFill>
                <a:srgbClr val="FFE6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196" name="Receive Results"/>
            <p:cNvSpPr txBox="1"/>
            <p:nvPr/>
          </p:nvSpPr>
          <p:spPr>
            <a:xfrm>
              <a:off x="13751" y="4446"/>
              <a:ext cx="95912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Receive Results</a:t>
              </a:r>
            </a:p>
          </p:txBody>
        </p:sp>
      </p:grpSp>
      <p:sp>
        <p:nvSpPr>
          <p:cNvPr id="235" name="직선 화살표 연결선 84"/>
          <p:cNvSpPr/>
          <p:nvPr/>
        </p:nvSpPr>
        <p:spPr>
          <a:xfrm>
            <a:off x="5544736" y="718125"/>
            <a:ext cx="1720119" cy="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01" name="모서리가 둥근 직사각형 87"/>
          <p:cNvGrpSpPr/>
          <p:nvPr/>
        </p:nvGrpSpPr>
        <p:grpSpPr>
          <a:xfrm>
            <a:off x="7242677" y="2376514"/>
            <a:ext cx="1043683" cy="396241"/>
            <a:chOff x="0" y="8892"/>
            <a:chExt cx="1043682" cy="396240"/>
          </a:xfrm>
        </p:grpSpPr>
        <p:sp>
          <p:nvSpPr>
            <p:cNvPr id="199" name="모서리가 둥근 직사각형"/>
            <p:cNvSpPr/>
            <p:nvPr/>
          </p:nvSpPr>
          <p:spPr>
            <a:xfrm>
              <a:off x="0" y="13049"/>
              <a:ext cx="1043683" cy="387928"/>
            </a:xfrm>
            <a:prstGeom prst="roundRect">
              <a:avLst>
                <a:gd name="adj" fmla="val 16667"/>
              </a:avLst>
            </a:prstGeom>
            <a:solidFill>
              <a:srgbClr val="F8CBAD"/>
            </a:solidFill>
            <a:ln w="12700" cap="flat">
              <a:solidFill>
                <a:srgbClr val="F8CBA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00" name="Wine Unique Number Setting"/>
            <p:cNvSpPr txBox="1"/>
            <p:nvPr/>
          </p:nvSpPr>
          <p:spPr>
            <a:xfrm>
              <a:off x="18937" y="8892"/>
              <a:ext cx="1005808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Wine Unique Number Setting</a:t>
              </a:r>
            </a:p>
          </p:txBody>
        </p:sp>
      </p:grpSp>
      <p:grpSp>
        <p:nvGrpSpPr>
          <p:cNvPr id="204" name="모서리가 둥근 직사각형 88"/>
          <p:cNvGrpSpPr/>
          <p:nvPr/>
        </p:nvGrpSpPr>
        <p:grpSpPr>
          <a:xfrm>
            <a:off x="8277896" y="4156359"/>
            <a:ext cx="1449664" cy="424875"/>
            <a:chOff x="0" y="0"/>
            <a:chExt cx="1449662" cy="424874"/>
          </a:xfrm>
        </p:grpSpPr>
        <p:sp>
          <p:nvSpPr>
            <p:cNvPr id="202" name="모서리가 둥근 직사각형"/>
            <p:cNvSpPr/>
            <p:nvPr/>
          </p:nvSpPr>
          <p:spPr>
            <a:xfrm>
              <a:off x="0" y="0"/>
              <a:ext cx="1449663" cy="424875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8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03" name="Update new data to mo"/>
            <p:cNvSpPr txBox="1"/>
            <p:nvPr/>
          </p:nvSpPr>
          <p:spPr>
            <a:xfrm>
              <a:off x="20740" y="90517"/>
              <a:ext cx="1408183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Update new data to mo</a:t>
              </a:r>
            </a:p>
          </p:txBody>
        </p:sp>
      </p:grpSp>
      <p:sp>
        <p:nvSpPr>
          <p:cNvPr id="236" name="직선 화살표 연결선 90"/>
          <p:cNvSpPr/>
          <p:nvPr/>
        </p:nvSpPr>
        <p:spPr>
          <a:xfrm>
            <a:off x="7764517" y="916402"/>
            <a:ext cx="2" cy="32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08" name="모서리가 둥근 직사각형 91"/>
          <p:cNvGrpSpPr/>
          <p:nvPr/>
        </p:nvGrpSpPr>
        <p:grpSpPr>
          <a:xfrm>
            <a:off x="7081657" y="1238133"/>
            <a:ext cx="1365721" cy="396241"/>
            <a:chOff x="0" y="8892"/>
            <a:chExt cx="1365720" cy="396240"/>
          </a:xfrm>
        </p:grpSpPr>
        <p:sp>
          <p:nvSpPr>
            <p:cNvPr id="206" name="모서리가 둥근 직사각형"/>
            <p:cNvSpPr/>
            <p:nvPr/>
          </p:nvSpPr>
          <p:spPr>
            <a:xfrm>
              <a:off x="0" y="66158"/>
              <a:ext cx="1365721" cy="281710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solidFill>
                <a:srgbClr val="FFE6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07" name="Output of Matched Information"/>
            <p:cNvSpPr txBox="1"/>
            <p:nvPr/>
          </p:nvSpPr>
          <p:spPr>
            <a:xfrm>
              <a:off x="13752" y="8892"/>
              <a:ext cx="133821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Output of Matched Information</a:t>
              </a:r>
            </a:p>
          </p:txBody>
        </p:sp>
      </p:grpSp>
      <p:sp>
        <p:nvSpPr>
          <p:cNvPr id="209" name="직선 화살표 연결선 98"/>
          <p:cNvSpPr/>
          <p:nvPr/>
        </p:nvSpPr>
        <p:spPr>
          <a:xfrm flipV="1">
            <a:off x="5538351" y="2577060"/>
            <a:ext cx="310392" cy="10274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 defTabSz="914400">
              <a:defRPr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grpSp>
        <p:nvGrpSpPr>
          <p:cNvPr id="212" name="모서리가 둥근 직사각형 99"/>
          <p:cNvGrpSpPr/>
          <p:nvPr/>
        </p:nvGrpSpPr>
        <p:grpSpPr>
          <a:xfrm>
            <a:off x="4330806" y="3167606"/>
            <a:ext cx="1207656" cy="396241"/>
            <a:chOff x="0" y="0"/>
            <a:chExt cx="1207654" cy="396240"/>
          </a:xfrm>
        </p:grpSpPr>
        <p:sp>
          <p:nvSpPr>
            <p:cNvPr id="210" name="모서리가 둥근 직사각형"/>
            <p:cNvSpPr/>
            <p:nvPr/>
          </p:nvSpPr>
          <p:spPr>
            <a:xfrm>
              <a:off x="0" y="4156"/>
              <a:ext cx="1207655" cy="387928"/>
            </a:xfrm>
            <a:prstGeom prst="roundRect">
              <a:avLst>
                <a:gd name="adj" fmla="val 16667"/>
              </a:avLst>
            </a:prstGeom>
            <a:solidFill>
              <a:srgbClr val="F8CBAD"/>
            </a:solidFill>
            <a:ln w="12700" cap="flat">
              <a:solidFill>
                <a:srgbClr val="F8CBA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11" name="Create Image Storage"/>
            <p:cNvSpPr txBox="1"/>
            <p:nvPr/>
          </p:nvSpPr>
          <p:spPr>
            <a:xfrm>
              <a:off x="18936" y="0"/>
              <a:ext cx="1169783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Create Image Storage</a:t>
              </a:r>
            </a:p>
          </p:txBody>
        </p:sp>
      </p:grpSp>
      <p:sp>
        <p:nvSpPr>
          <p:cNvPr id="237" name="직선 화살표 연결선 101"/>
          <p:cNvSpPr/>
          <p:nvPr/>
        </p:nvSpPr>
        <p:spPr>
          <a:xfrm>
            <a:off x="7070359" y="1692792"/>
            <a:ext cx="280732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16" name="모서리가 둥근 직사각형 102"/>
          <p:cNvGrpSpPr/>
          <p:nvPr/>
        </p:nvGrpSpPr>
        <p:grpSpPr>
          <a:xfrm>
            <a:off x="9884032" y="1494672"/>
            <a:ext cx="871314" cy="396241"/>
            <a:chOff x="0" y="8892"/>
            <a:chExt cx="871312" cy="396240"/>
          </a:xfrm>
        </p:grpSpPr>
        <p:sp>
          <p:nvSpPr>
            <p:cNvPr id="214" name="모서리가 둥근 직사각형"/>
            <p:cNvSpPr/>
            <p:nvPr/>
          </p:nvSpPr>
          <p:spPr>
            <a:xfrm>
              <a:off x="0" y="66158"/>
              <a:ext cx="871313" cy="281710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solidFill>
                <a:srgbClr val="FFE6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15" name="Random Reviews"/>
            <p:cNvSpPr txBox="1"/>
            <p:nvPr/>
          </p:nvSpPr>
          <p:spPr>
            <a:xfrm>
              <a:off x="13751" y="8892"/>
              <a:ext cx="84381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Random Reviews</a:t>
              </a:r>
            </a:p>
          </p:txBody>
        </p:sp>
      </p:grpSp>
      <p:sp>
        <p:nvSpPr>
          <p:cNvPr id="238" name="직선 화살표 연결선 106"/>
          <p:cNvSpPr/>
          <p:nvPr/>
        </p:nvSpPr>
        <p:spPr>
          <a:xfrm>
            <a:off x="8264185" y="720921"/>
            <a:ext cx="134611" cy="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220" name="모서리가 둥근 직사각형 108"/>
          <p:cNvGrpSpPr/>
          <p:nvPr/>
        </p:nvGrpSpPr>
        <p:grpSpPr>
          <a:xfrm>
            <a:off x="8405145" y="526934"/>
            <a:ext cx="1195166" cy="396241"/>
            <a:chOff x="0" y="8892"/>
            <a:chExt cx="1195165" cy="396240"/>
          </a:xfrm>
        </p:grpSpPr>
        <p:sp>
          <p:nvSpPr>
            <p:cNvPr id="218" name="모서리가 둥근 직사각형"/>
            <p:cNvSpPr/>
            <p:nvPr/>
          </p:nvSpPr>
          <p:spPr>
            <a:xfrm>
              <a:off x="0" y="66158"/>
              <a:ext cx="1195166" cy="281710"/>
            </a:xfrm>
            <a:prstGeom prst="roundRect">
              <a:avLst>
                <a:gd name="adj" fmla="val 16667"/>
              </a:avLst>
            </a:prstGeom>
            <a:solidFill>
              <a:srgbClr val="FFE699"/>
            </a:solidFill>
            <a:ln w="12700" cap="flat">
              <a:solidFill>
                <a:srgbClr val="FFE69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19" name="Add Information if new data"/>
            <p:cNvSpPr txBox="1"/>
            <p:nvPr/>
          </p:nvSpPr>
          <p:spPr>
            <a:xfrm>
              <a:off x="13752" y="8892"/>
              <a:ext cx="1167661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Add Information if new data</a:t>
              </a:r>
            </a:p>
          </p:txBody>
        </p:sp>
      </p:grpSp>
      <p:grpSp>
        <p:nvGrpSpPr>
          <p:cNvPr id="223" name="모서리가 둥근 직사각형 114"/>
          <p:cNvGrpSpPr/>
          <p:nvPr/>
        </p:nvGrpSpPr>
        <p:grpSpPr>
          <a:xfrm>
            <a:off x="11110421" y="5800435"/>
            <a:ext cx="905165" cy="387928"/>
            <a:chOff x="0" y="8602"/>
            <a:chExt cx="905164" cy="387926"/>
          </a:xfrm>
        </p:grpSpPr>
        <p:sp>
          <p:nvSpPr>
            <p:cNvPr id="221" name="모서리가 둥근 직사각형"/>
            <p:cNvSpPr/>
            <p:nvPr/>
          </p:nvSpPr>
          <p:spPr>
            <a:xfrm>
              <a:off x="0" y="8602"/>
              <a:ext cx="905165" cy="387928"/>
            </a:xfrm>
            <a:prstGeom prst="roundRect">
              <a:avLst>
                <a:gd name="adj" fmla="val 16667"/>
              </a:avLst>
            </a:prstGeom>
            <a:solidFill>
              <a:srgbClr val="BDD7EE"/>
            </a:solidFill>
            <a:ln w="12700" cap="flat">
              <a:solidFill>
                <a:srgbClr val="BDD7E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22" name="Preparation of Final Report"/>
            <p:cNvSpPr txBox="1"/>
            <p:nvPr/>
          </p:nvSpPr>
          <p:spPr>
            <a:xfrm>
              <a:off x="18937" y="17146"/>
              <a:ext cx="86729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914400">
                <a:defRPr sz="900">
                  <a:latin typeface="맑은 고딕"/>
                  <a:ea typeface="맑은 고딕"/>
                  <a:cs typeface="맑은 고딕"/>
                  <a:sym typeface="맑은 고딕"/>
                </a:defRPr>
              </a:lvl1pPr>
            </a:lstStyle>
            <a:p>
              <a:pPr/>
              <a:r>
                <a:t>Preparation of Final Report</a:t>
              </a:r>
            </a:p>
          </p:txBody>
        </p:sp>
      </p:grpSp>
      <p:grpSp>
        <p:nvGrpSpPr>
          <p:cNvPr id="226" name="모서리가 둥근 직사각형 9"/>
          <p:cNvGrpSpPr/>
          <p:nvPr/>
        </p:nvGrpSpPr>
        <p:grpSpPr>
          <a:xfrm>
            <a:off x="2983920" y="5066143"/>
            <a:ext cx="1137230" cy="424875"/>
            <a:chOff x="0" y="0"/>
            <a:chExt cx="1137229" cy="424874"/>
          </a:xfrm>
        </p:grpSpPr>
        <p:sp>
          <p:nvSpPr>
            <p:cNvPr id="224" name="모서리가 둥근 직사각형"/>
            <p:cNvSpPr/>
            <p:nvPr/>
          </p:nvSpPr>
          <p:spPr>
            <a:xfrm>
              <a:off x="0" y="0"/>
              <a:ext cx="1137230" cy="424875"/>
            </a:xfrm>
            <a:prstGeom prst="roundRect">
              <a:avLst>
                <a:gd name="adj" fmla="val 16667"/>
              </a:avLst>
            </a:prstGeom>
            <a:solidFill>
              <a:srgbClr val="A9D18E"/>
            </a:solidFill>
            <a:ln w="12700" cap="flat">
              <a:solidFill>
                <a:srgbClr val="C5E0B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</a:p>
          </p:txBody>
        </p:sp>
        <p:sp>
          <p:nvSpPr>
            <p:cNvPr id="225" name="Change format…"/>
            <p:cNvSpPr txBox="1"/>
            <p:nvPr/>
          </p:nvSpPr>
          <p:spPr>
            <a:xfrm>
              <a:off x="20741" y="14317"/>
              <a:ext cx="1095747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Change format</a:t>
              </a:r>
            </a:p>
            <a:p>
              <a:pPr algn="ctr" defTabSz="914400">
                <a:defRPr sz="1000">
                  <a:latin typeface="맑은 고딕"/>
                  <a:ea typeface="맑은 고딕"/>
                  <a:cs typeface="맑은 고딕"/>
                  <a:sym typeface="맑은 고딕"/>
                </a:defRPr>
              </a:pPr>
              <a:r>
                <a:t>dataset to .txt</a:t>
              </a:r>
            </a:p>
          </p:txBody>
        </p:sp>
      </p:grpSp>
      <p:sp>
        <p:nvSpPr>
          <p:cNvPr id="227" name="선"/>
          <p:cNvSpPr/>
          <p:nvPr/>
        </p:nvSpPr>
        <p:spPr>
          <a:xfrm>
            <a:off x="3552535" y="4644712"/>
            <a:ext cx="1" cy="405134"/>
          </a:xfrm>
          <a:prstGeom prst="line">
            <a:avLst/>
          </a:prstGeom>
          <a:ln w="6350">
            <a:solidFill>
              <a:srgbClr val="6A9AC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직사각형"/>
          <p:cNvSpPr/>
          <p:nvPr/>
        </p:nvSpPr>
        <p:spPr>
          <a:xfrm>
            <a:off x="4393610" y="3089406"/>
            <a:ext cx="7381334" cy="3565626"/>
          </a:xfrm>
          <a:prstGeom prst="rect">
            <a:avLst/>
          </a:prstGeom>
          <a:gradFill>
            <a:gsLst>
              <a:gs pos="0">
                <a:schemeClr val="accent4">
                  <a:lumOff val="28381"/>
                </a:schemeClr>
              </a:gs>
              <a:gs pos="50000">
                <a:srgbClr val="B6B6B6"/>
              </a:gs>
              <a:gs pos="100000">
                <a:schemeClr val="accent4">
                  <a:lumOff val="16445"/>
                </a:schemeClr>
              </a:gs>
            </a:gsLst>
            <a:lin ang="5400000"/>
          </a:gradFill>
          <a:ln w="12700">
            <a:solidFill>
              <a:schemeClr val="accent4"/>
            </a:solidFill>
            <a:miter lim="400000"/>
          </a:ln>
          <a:effectLst>
            <a:outerShdw sx="100000" sy="100000" kx="0" ky="0" algn="b" rotWithShape="0" blurRad="127000" dist="0" dir="2700000">
              <a:srgbClr val="000000">
                <a:alpha val="7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41" name="dETAILS"/>
          <p:cNvSpPr txBox="1"/>
          <p:nvPr>
            <p:ph type="title"/>
          </p:nvPr>
        </p:nvSpPr>
        <p:spPr>
          <a:xfrm>
            <a:off x="1251677" y="382384"/>
            <a:ext cx="10178324" cy="811791"/>
          </a:xfrm>
          <a:prstGeom prst="rect">
            <a:avLst/>
          </a:prstGeom>
        </p:spPr>
        <p:txBody>
          <a:bodyPr/>
          <a:lstStyle>
            <a:lvl1pPr>
              <a:defRPr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dETAILS</a:t>
            </a:r>
          </a:p>
        </p:txBody>
      </p:sp>
      <p:pic>
        <p:nvPicPr>
          <p:cNvPr id="242" name="스크린샷 2019-04-16 오후 11.00.12.png" descr="스크린샷 2019-04-16 오후 11.00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6711" y="1435822"/>
            <a:ext cx="7838182" cy="1156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스크린샷 2019-04-16 오후 10.59.50.png" descr="스크린샷 2019-04-16 오후 10.59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8357" y="4838180"/>
            <a:ext cx="1155701" cy="1257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선"/>
          <p:cNvSpPr/>
          <p:nvPr/>
        </p:nvSpPr>
        <p:spPr>
          <a:xfrm flipH="1">
            <a:off x="2066207" y="2878020"/>
            <a:ext cx="1" cy="1674918"/>
          </a:xfrm>
          <a:prstGeom prst="line">
            <a:avLst/>
          </a:prstGeom>
          <a:ln w="88900">
            <a:solidFill>
              <a:srgbClr val="DDDDD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45" name="스크린샷 2019-04-16 오후 10.58.42.png" descr="스크린샷 2019-04-16 오후 10.58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8895" y="3478077"/>
            <a:ext cx="3323888" cy="2788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스크린샷 2019-04-16 오후 10.58.48.png" descr="스크린샷 2019-04-16 오후 10.58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0184" y="3490291"/>
            <a:ext cx="3323888" cy="2763857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선"/>
          <p:cNvSpPr/>
          <p:nvPr/>
        </p:nvSpPr>
        <p:spPr>
          <a:xfrm>
            <a:off x="2872036" y="5466830"/>
            <a:ext cx="1387983" cy="1"/>
          </a:xfrm>
          <a:prstGeom prst="line">
            <a:avLst/>
          </a:prstGeom>
          <a:ln w="88900">
            <a:solidFill>
              <a:srgbClr val="DDDDDD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dETAILS"/>
          <p:cNvSpPr txBox="1"/>
          <p:nvPr>
            <p:ph type="title"/>
          </p:nvPr>
        </p:nvSpPr>
        <p:spPr>
          <a:xfrm>
            <a:off x="1251677" y="382384"/>
            <a:ext cx="10178324" cy="811791"/>
          </a:xfrm>
          <a:prstGeom prst="rect">
            <a:avLst/>
          </a:prstGeom>
        </p:spPr>
        <p:txBody>
          <a:bodyPr/>
          <a:lstStyle>
            <a:lvl1pPr>
              <a:defRPr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dETAILS</a:t>
            </a:r>
          </a:p>
        </p:txBody>
      </p:sp>
      <p:pic>
        <p:nvPicPr>
          <p:cNvPr id="250" name="스크린샷 2019-05-01 오후 11.11.39.png" descr="스크린샷 2019-05-01 오후 11.11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7962" y="746511"/>
            <a:ext cx="3540217" cy="2760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스크린샷 2019-05-01 오후 11.11.58.png" descr="스크린샷 2019-05-01 오후 11.1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2254" y="3820685"/>
            <a:ext cx="4171635" cy="2760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ellegrino_Moscato+26.jpg" descr="Pellegrino_Moscato+2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1022" y="1157943"/>
            <a:ext cx="1877477" cy="2503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스크린샷 2019-05-01 오후 11.23.09.png" descr="스크린샷 2019-05-01 오후 11.23.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1183" y="3949521"/>
            <a:ext cx="3811419" cy="25033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화살표"/>
          <p:cNvSpPr/>
          <p:nvPr/>
        </p:nvSpPr>
        <p:spPr>
          <a:xfrm>
            <a:off x="5312430" y="27940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/>
          </a:solidFill>
          <a:ln w="50800">
            <a:solidFill>
              <a:schemeClr val="accent1">
                <a:lumOff val="51466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chemeClr val="accent1">
                    <a:lumOff val="51466"/>
                  </a:schemeClr>
                </a:solidFill>
              </a:defRPr>
            </a:pPr>
          </a:p>
        </p:txBody>
      </p:sp>
      <p:sp>
        <p:nvSpPr>
          <p:cNvPr id="255" name="X"/>
          <p:cNvSpPr txBox="1"/>
          <p:nvPr/>
        </p:nvSpPr>
        <p:spPr>
          <a:xfrm>
            <a:off x="3379492" y="2224174"/>
            <a:ext cx="2566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56" name="150"/>
          <p:cNvSpPr txBox="1"/>
          <p:nvPr/>
        </p:nvSpPr>
        <p:spPr>
          <a:xfrm>
            <a:off x="3827306" y="1754274"/>
            <a:ext cx="1799293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150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084" y="1595834"/>
            <a:ext cx="9826013" cy="366633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dETAILS"/>
          <p:cNvSpPr txBox="1"/>
          <p:nvPr>
            <p:ph type="title"/>
          </p:nvPr>
        </p:nvSpPr>
        <p:spPr>
          <a:xfrm>
            <a:off x="1251677" y="382384"/>
            <a:ext cx="10178324" cy="811791"/>
          </a:xfrm>
          <a:prstGeom prst="rect">
            <a:avLst/>
          </a:prstGeom>
        </p:spPr>
        <p:txBody>
          <a:bodyPr/>
          <a:lstStyle>
            <a:lvl1pPr>
              <a:defRPr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dETAILS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dETAILS"/>
          <p:cNvSpPr txBox="1"/>
          <p:nvPr>
            <p:ph type="title"/>
          </p:nvPr>
        </p:nvSpPr>
        <p:spPr>
          <a:xfrm>
            <a:off x="1251677" y="382384"/>
            <a:ext cx="10178324" cy="811791"/>
          </a:xfrm>
          <a:prstGeom prst="rect">
            <a:avLst/>
          </a:prstGeom>
        </p:spPr>
        <p:txBody>
          <a:bodyPr/>
          <a:lstStyle>
            <a:lvl1pPr>
              <a:defRPr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dETAILS</a:t>
            </a:r>
          </a:p>
        </p:txBody>
      </p:sp>
      <p:pic>
        <p:nvPicPr>
          <p:cNvPr id="262" name="스크린샷 2019-05-01 오후 11.35.42.png" descr="스크린샷 2019-05-01 오후 11.35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1229" y="1462889"/>
            <a:ext cx="4692512" cy="1395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스크린샷 2019-05-01 오후 11.36.58.png" descr="스크린샷 2019-05-01 오후 11.36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924" y="3127370"/>
            <a:ext cx="2918859" cy="3350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스크린샷 2019-05-01 오후 11.06.23.png" descr="스크린샷 2019-05-01 오후 11.06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5395" y="399281"/>
            <a:ext cx="2425250" cy="3350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스크린샷 2019-05-01 오후 11.09.35.png" descr="스크린샷 2019-05-01 오후 11.09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88483" y="2980679"/>
            <a:ext cx="2454036" cy="3340825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화살표"/>
          <p:cNvSpPr/>
          <p:nvPr/>
        </p:nvSpPr>
        <p:spPr>
          <a:xfrm>
            <a:off x="5461000" y="3787559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/>
          </a:solidFill>
          <a:ln w="50800">
            <a:solidFill>
              <a:schemeClr val="accent1">
                <a:lumOff val="51466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chemeClr val="accent1">
                    <a:lumOff val="51466"/>
                  </a:schemeClr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dETAILS"/>
          <p:cNvSpPr txBox="1"/>
          <p:nvPr>
            <p:ph type="title"/>
          </p:nvPr>
        </p:nvSpPr>
        <p:spPr>
          <a:xfrm>
            <a:off x="1251677" y="382384"/>
            <a:ext cx="10178324" cy="811791"/>
          </a:xfrm>
          <a:prstGeom prst="rect">
            <a:avLst/>
          </a:prstGeom>
        </p:spPr>
        <p:txBody>
          <a:bodyPr/>
          <a:lstStyle>
            <a:lvl1pPr>
              <a:defRPr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dETAILS</a:t>
            </a:r>
          </a:p>
        </p:txBody>
      </p:sp>
      <p:sp>
        <p:nvSpPr>
          <p:cNvPr id="269" name="dETAILS"/>
          <p:cNvSpPr txBox="1"/>
          <p:nvPr/>
        </p:nvSpPr>
        <p:spPr>
          <a:xfrm>
            <a:off x="1251677" y="382384"/>
            <a:ext cx="10178324" cy="81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0000"/>
              </a:lnSpc>
              <a:defRPr cap="all" spc="200" sz="5100">
                <a:latin typeface="DX시인과나"/>
                <a:ea typeface="DX시인과나"/>
                <a:cs typeface="DX시인과나"/>
                <a:sym typeface="DX시인과나"/>
              </a:defRPr>
            </a:lvl1pPr>
          </a:lstStyle>
          <a:p>
            <a:pPr/>
            <a:r>
              <a:t>dETAILS</a:t>
            </a:r>
          </a:p>
        </p:txBody>
      </p:sp>
      <p:pic>
        <p:nvPicPr>
          <p:cNvPr id="270" name="KakaoTalk_Photo_2019-05-01-23-39-19.jpeg" descr="KakaoTalk_Photo_2019-05-01-23-39-1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7179" y="1602756"/>
            <a:ext cx="1731128" cy="3652488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화살표"/>
          <p:cNvSpPr/>
          <p:nvPr/>
        </p:nvSpPr>
        <p:spPr>
          <a:xfrm>
            <a:off x="6207261" y="279399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/>
          </a:solidFill>
          <a:ln w="50800">
            <a:solidFill>
              <a:schemeClr val="accent1">
                <a:lumOff val="51466"/>
              </a:schemeClr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chemeClr val="accent1">
                    <a:lumOff val="51466"/>
                  </a:schemeClr>
                </a:solidFill>
              </a:defRPr>
            </a:pPr>
          </a:p>
        </p:txBody>
      </p:sp>
      <p:pic>
        <p:nvPicPr>
          <p:cNvPr id="27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9112" y="2380043"/>
            <a:ext cx="4168040" cy="2097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8F8F8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Badge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51466"/>
          </a:schemeClr>
        </a:solidFill>
        <a:ln w="12700" cap="flat">
          <a:solidFill>
            <a:srgbClr val="DDDDDD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DDDDDD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Badge">
      <a:majorFont>
        <a:latin typeface="Gill Sans MT"/>
        <a:ea typeface="Gill Sans MT"/>
        <a:cs typeface="Gill Sans MT"/>
      </a:majorFont>
      <a:minorFont>
        <a:latin typeface="Helvetica"/>
        <a:ea typeface="Helvetica"/>
        <a:cs typeface="Helvetica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51466"/>
          </a:schemeClr>
        </a:solidFill>
        <a:ln w="12700" cap="flat">
          <a:solidFill>
            <a:srgbClr val="DDDDDD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DDDDDD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